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3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0" r:id="rId2"/>
    <p:sldId id="258" r:id="rId3"/>
    <p:sldId id="259" r:id="rId4"/>
    <p:sldId id="261" r:id="rId5"/>
    <p:sldId id="262" r:id="rId6"/>
    <p:sldId id="297" r:id="rId7"/>
    <p:sldId id="294" r:id="rId8"/>
    <p:sldId id="293" r:id="rId9"/>
    <p:sldId id="266" r:id="rId10"/>
    <p:sldId id="292" r:id="rId11"/>
    <p:sldId id="298" r:id="rId12"/>
    <p:sldId id="299" r:id="rId13"/>
    <p:sldId id="300" r:id="rId14"/>
    <p:sldId id="301" r:id="rId15"/>
    <p:sldId id="302" r:id="rId16"/>
    <p:sldId id="303" r:id="rId17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宮本 昌和" initials="宮本" lastIdx="1" clrIdx="0">
    <p:extLst>
      <p:ext uri="{19B8F6BF-5375-455C-9EA6-DF929625EA0E}">
        <p15:presenceInfo xmlns:p15="http://schemas.microsoft.com/office/powerpoint/2012/main" userId="c240bcb813bf05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4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210102&#19978;&#26032;&#38651;&#27231;\Desktop\&#26032;&#12375;&#12356;&#12501;&#12457;&#12523;&#12480;&#12540;\20211127B%20&#20013;&#22269;&#65306;&#26032;&#22411;&#12467;&#12525;&#12490;&#12454;&#12451;&#12523;&#12473;&#24863;&#26579;&#29366;&#27841;&#12398;&#25512;&#31227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/>
              <a:t>COVID-19</a:t>
            </a:r>
            <a:r>
              <a:rPr lang="ja-JP" altLang="en-US" sz="2000" b="1"/>
              <a:t>中国患者数増加・累計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2171267053156818E-2"/>
          <c:y val="1.2127704001612043E-2"/>
          <c:w val="0.82558938950354344"/>
          <c:h val="0.89192582306435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国家衛健委発表に基づく感染状況!$X$26</c:f>
              <c:strCache>
                <c:ptCount val="1"/>
                <c:pt idx="0">
                  <c:v>確診患者数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国家衛健委発表に基づく感染状況!$W$27:$W$705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国家衛健委発表に基づく感染状況!$X$27:$X$705</c:f>
              <c:numCache>
                <c:formatCode>#,##0_);[Red]\(#,##0\)</c:formatCode>
                <c:ptCount val="678"/>
                <c:pt idx="0">
                  <c:v>77</c:v>
                </c:pt>
                <c:pt idx="1">
                  <c:v>149</c:v>
                </c:pt>
                <c:pt idx="2">
                  <c:v>131</c:v>
                </c:pt>
                <c:pt idx="3">
                  <c:v>259</c:v>
                </c:pt>
                <c:pt idx="4">
                  <c:v>444</c:v>
                </c:pt>
                <c:pt idx="5">
                  <c:v>688</c:v>
                </c:pt>
                <c:pt idx="6">
                  <c:v>769</c:v>
                </c:pt>
                <c:pt idx="7">
                  <c:v>1771</c:v>
                </c:pt>
                <c:pt idx="8">
                  <c:v>1459</c:v>
                </c:pt>
                <c:pt idx="9">
                  <c:v>1737</c:v>
                </c:pt>
                <c:pt idx="10">
                  <c:v>1982</c:v>
                </c:pt>
                <c:pt idx="11">
                  <c:v>2102</c:v>
                </c:pt>
                <c:pt idx="12">
                  <c:v>2590</c:v>
                </c:pt>
                <c:pt idx="13">
                  <c:v>2829</c:v>
                </c:pt>
                <c:pt idx="14">
                  <c:v>3235</c:v>
                </c:pt>
                <c:pt idx="15">
                  <c:v>3887</c:v>
                </c:pt>
                <c:pt idx="16">
                  <c:v>3694</c:v>
                </c:pt>
                <c:pt idx="17">
                  <c:v>3143</c:v>
                </c:pt>
                <c:pt idx="18">
                  <c:v>3399</c:v>
                </c:pt>
                <c:pt idx="19">
                  <c:v>2656</c:v>
                </c:pt>
                <c:pt idx="20">
                  <c:v>3062</c:v>
                </c:pt>
                <c:pt idx="21">
                  <c:v>2478</c:v>
                </c:pt>
                <c:pt idx="22">
                  <c:v>2015</c:v>
                </c:pt>
                <c:pt idx="23">
                  <c:v>15152</c:v>
                </c:pt>
                <c:pt idx="24">
                  <c:v>5090</c:v>
                </c:pt>
                <c:pt idx="25">
                  <c:v>2641</c:v>
                </c:pt>
                <c:pt idx="26">
                  <c:v>2009</c:v>
                </c:pt>
                <c:pt idx="27">
                  <c:v>2048</c:v>
                </c:pt>
                <c:pt idx="28">
                  <c:v>1886</c:v>
                </c:pt>
                <c:pt idx="29">
                  <c:v>1749</c:v>
                </c:pt>
                <c:pt idx="30">
                  <c:v>820</c:v>
                </c:pt>
                <c:pt idx="31">
                  <c:v>889</c:v>
                </c:pt>
                <c:pt idx="32">
                  <c:v>397</c:v>
                </c:pt>
                <c:pt idx="33">
                  <c:v>648</c:v>
                </c:pt>
                <c:pt idx="34">
                  <c:v>409</c:v>
                </c:pt>
                <c:pt idx="35">
                  <c:v>508</c:v>
                </c:pt>
                <c:pt idx="36">
                  <c:v>406</c:v>
                </c:pt>
                <c:pt idx="37">
                  <c:v>433</c:v>
                </c:pt>
                <c:pt idx="38">
                  <c:v>327</c:v>
                </c:pt>
                <c:pt idx="39">
                  <c:v>427</c:v>
                </c:pt>
                <c:pt idx="40">
                  <c:v>573</c:v>
                </c:pt>
                <c:pt idx="41">
                  <c:v>202</c:v>
                </c:pt>
                <c:pt idx="42">
                  <c:v>125</c:v>
                </c:pt>
                <c:pt idx="43">
                  <c:v>119</c:v>
                </c:pt>
                <c:pt idx="44">
                  <c:v>139</c:v>
                </c:pt>
                <c:pt idx="45">
                  <c:v>143</c:v>
                </c:pt>
                <c:pt idx="46">
                  <c:v>99</c:v>
                </c:pt>
                <c:pt idx="47">
                  <c:v>44</c:v>
                </c:pt>
                <c:pt idx="48">
                  <c:v>40</c:v>
                </c:pt>
                <c:pt idx="49">
                  <c:v>19</c:v>
                </c:pt>
                <c:pt idx="50">
                  <c:v>24</c:v>
                </c:pt>
                <c:pt idx="51">
                  <c:v>15</c:v>
                </c:pt>
                <c:pt idx="52">
                  <c:v>8</c:v>
                </c:pt>
                <c:pt idx="53">
                  <c:v>11</c:v>
                </c:pt>
                <c:pt idx="54">
                  <c:v>20</c:v>
                </c:pt>
                <c:pt idx="55">
                  <c:v>16</c:v>
                </c:pt>
                <c:pt idx="56">
                  <c:v>21</c:v>
                </c:pt>
                <c:pt idx="57">
                  <c:v>13</c:v>
                </c:pt>
                <c:pt idx="58">
                  <c:v>34</c:v>
                </c:pt>
                <c:pt idx="59">
                  <c:v>39</c:v>
                </c:pt>
                <c:pt idx="60">
                  <c:v>41</c:v>
                </c:pt>
                <c:pt idx="61">
                  <c:v>46</c:v>
                </c:pt>
                <c:pt idx="62">
                  <c:v>39</c:v>
                </c:pt>
                <c:pt idx="63">
                  <c:v>78</c:v>
                </c:pt>
                <c:pt idx="64">
                  <c:v>47</c:v>
                </c:pt>
                <c:pt idx="65">
                  <c:v>67</c:v>
                </c:pt>
                <c:pt idx="66">
                  <c:v>55</c:v>
                </c:pt>
                <c:pt idx="67">
                  <c:v>54</c:v>
                </c:pt>
                <c:pt idx="68">
                  <c:v>45</c:v>
                </c:pt>
                <c:pt idx="69">
                  <c:v>31</c:v>
                </c:pt>
                <c:pt idx="70">
                  <c:v>48</c:v>
                </c:pt>
                <c:pt idx="71">
                  <c:v>36</c:v>
                </c:pt>
                <c:pt idx="72">
                  <c:v>35</c:v>
                </c:pt>
                <c:pt idx="73">
                  <c:v>31</c:v>
                </c:pt>
                <c:pt idx="74">
                  <c:v>19</c:v>
                </c:pt>
                <c:pt idx="75">
                  <c:v>30</c:v>
                </c:pt>
                <c:pt idx="76">
                  <c:v>39</c:v>
                </c:pt>
                <c:pt idx="77">
                  <c:v>32</c:v>
                </c:pt>
                <c:pt idx="78">
                  <c:v>62</c:v>
                </c:pt>
                <c:pt idx="79">
                  <c:v>63</c:v>
                </c:pt>
                <c:pt idx="80">
                  <c:v>42</c:v>
                </c:pt>
                <c:pt idx="81">
                  <c:v>46</c:v>
                </c:pt>
                <c:pt idx="82">
                  <c:v>99</c:v>
                </c:pt>
                <c:pt idx="83">
                  <c:v>108</c:v>
                </c:pt>
                <c:pt idx="84">
                  <c:v>89</c:v>
                </c:pt>
                <c:pt idx="85">
                  <c:v>46</c:v>
                </c:pt>
                <c:pt idx="86">
                  <c:v>46</c:v>
                </c:pt>
                <c:pt idx="87">
                  <c:v>26</c:v>
                </c:pt>
                <c:pt idx="88">
                  <c:v>27</c:v>
                </c:pt>
                <c:pt idx="89">
                  <c:v>16</c:v>
                </c:pt>
                <c:pt idx="90">
                  <c:v>12</c:v>
                </c:pt>
                <c:pt idx="91">
                  <c:v>11</c:v>
                </c:pt>
                <c:pt idx="92">
                  <c:v>30</c:v>
                </c:pt>
                <c:pt idx="93">
                  <c:v>10</c:v>
                </c:pt>
                <c:pt idx="94">
                  <c:v>6</c:v>
                </c:pt>
                <c:pt idx="95">
                  <c:v>12</c:v>
                </c:pt>
                <c:pt idx="96">
                  <c:v>11</c:v>
                </c:pt>
                <c:pt idx="97">
                  <c:v>3</c:v>
                </c:pt>
                <c:pt idx="98">
                  <c:v>6</c:v>
                </c:pt>
                <c:pt idx="99">
                  <c:v>22</c:v>
                </c:pt>
                <c:pt idx="100">
                  <c:v>4</c:v>
                </c:pt>
                <c:pt idx="101">
                  <c:v>12</c:v>
                </c:pt>
                <c:pt idx="102">
                  <c:v>1</c:v>
                </c:pt>
                <c:pt idx="103">
                  <c:v>2</c:v>
                </c:pt>
                <c:pt idx="104">
                  <c:v>3</c:v>
                </c:pt>
                <c:pt idx="105">
                  <c:v>1</c:v>
                </c:pt>
                <c:pt idx="106">
                  <c:v>2</c:v>
                </c:pt>
                <c:pt idx="107">
                  <c:v>2</c:v>
                </c:pt>
                <c:pt idx="108">
                  <c:v>1</c:v>
                </c:pt>
                <c:pt idx="109">
                  <c:v>1</c:v>
                </c:pt>
                <c:pt idx="110">
                  <c:v>14</c:v>
                </c:pt>
                <c:pt idx="111">
                  <c:v>17</c:v>
                </c:pt>
                <c:pt idx="112">
                  <c:v>1</c:v>
                </c:pt>
                <c:pt idx="113">
                  <c:v>7</c:v>
                </c:pt>
                <c:pt idx="114">
                  <c:v>3</c:v>
                </c:pt>
                <c:pt idx="115">
                  <c:v>4</c:v>
                </c:pt>
                <c:pt idx="116">
                  <c:v>8</c:v>
                </c:pt>
                <c:pt idx="117">
                  <c:v>5</c:v>
                </c:pt>
                <c:pt idx="118">
                  <c:v>7</c:v>
                </c:pt>
                <c:pt idx="119">
                  <c:v>6</c:v>
                </c:pt>
                <c:pt idx="120">
                  <c:v>5</c:v>
                </c:pt>
                <c:pt idx="121">
                  <c:v>2</c:v>
                </c:pt>
                <c:pt idx="122">
                  <c:v>4</c:v>
                </c:pt>
                <c:pt idx="123">
                  <c:v>0</c:v>
                </c:pt>
                <c:pt idx="124">
                  <c:v>3</c:v>
                </c:pt>
                <c:pt idx="125">
                  <c:v>11</c:v>
                </c:pt>
                <c:pt idx="126">
                  <c:v>7</c:v>
                </c:pt>
                <c:pt idx="127">
                  <c:v>1</c:v>
                </c:pt>
                <c:pt idx="128">
                  <c:v>2</c:v>
                </c:pt>
                <c:pt idx="129">
                  <c:v>0</c:v>
                </c:pt>
                <c:pt idx="130">
                  <c:v>4</c:v>
                </c:pt>
                <c:pt idx="131">
                  <c:v>2</c:v>
                </c:pt>
                <c:pt idx="132">
                  <c:v>16</c:v>
                </c:pt>
                <c:pt idx="133">
                  <c:v>5</c:v>
                </c:pt>
                <c:pt idx="134">
                  <c:v>1</c:v>
                </c:pt>
                <c:pt idx="135">
                  <c:v>1</c:v>
                </c:pt>
                <c:pt idx="136">
                  <c:v>5</c:v>
                </c:pt>
                <c:pt idx="137">
                  <c:v>3</c:v>
                </c:pt>
                <c:pt idx="138">
                  <c:v>6</c:v>
                </c:pt>
                <c:pt idx="139">
                  <c:v>4</c:v>
                </c:pt>
                <c:pt idx="140">
                  <c:v>3</c:v>
                </c:pt>
                <c:pt idx="141">
                  <c:v>3</c:v>
                </c:pt>
                <c:pt idx="142">
                  <c:v>11</c:v>
                </c:pt>
                <c:pt idx="143">
                  <c:v>7</c:v>
                </c:pt>
                <c:pt idx="144">
                  <c:v>11</c:v>
                </c:pt>
                <c:pt idx="145">
                  <c:v>57</c:v>
                </c:pt>
                <c:pt idx="146">
                  <c:v>49</c:v>
                </c:pt>
                <c:pt idx="147">
                  <c:v>40</c:v>
                </c:pt>
                <c:pt idx="148">
                  <c:v>44</c:v>
                </c:pt>
                <c:pt idx="149">
                  <c:v>28</c:v>
                </c:pt>
                <c:pt idx="150">
                  <c:v>32</c:v>
                </c:pt>
                <c:pt idx="151">
                  <c:v>27</c:v>
                </c:pt>
                <c:pt idx="152">
                  <c:v>26</c:v>
                </c:pt>
                <c:pt idx="153">
                  <c:v>18</c:v>
                </c:pt>
                <c:pt idx="154">
                  <c:v>22</c:v>
                </c:pt>
                <c:pt idx="155">
                  <c:v>12</c:v>
                </c:pt>
                <c:pt idx="156">
                  <c:v>19</c:v>
                </c:pt>
                <c:pt idx="157">
                  <c:v>13</c:v>
                </c:pt>
                <c:pt idx="158">
                  <c:v>21</c:v>
                </c:pt>
                <c:pt idx="159">
                  <c:v>17</c:v>
                </c:pt>
                <c:pt idx="160">
                  <c:v>12</c:v>
                </c:pt>
                <c:pt idx="161">
                  <c:v>19</c:v>
                </c:pt>
                <c:pt idx="162">
                  <c:v>3</c:v>
                </c:pt>
                <c:pt idx="163">
                  <c:v>3</c:v>
                </c:pt>
                <c:pt idx="164">
                  <c:v>5</c:v>
                </c:pt>
                <c:pt idx="165">
                  <c:v>3</c:v>
                </c:pt>
                <c:pt idx="166">
                  <c:v>8</c:v>
                </c:pt>
                <c:pt idx="167">
                  <c:v>4</c:v>
                </c:pt>
                <c:pt idx="168">
                  <c:v>8</c:v>
                </c:pt>
                <c:pt idx="169">
                  <c:v>9</c:v>
                </c:pt>
                <c:pt idx="170">
                  <c:v>4</c:v>
                </c:pt>
                <c:pt idx="171">
                  <c:v>2</c:v>
                </c:pt>
                <c:pt idx="172">
                  <c:v>7</c:v>
                </c:pt>
                <c:pt idx="173">
                  <c:v>8</c:v>
                </c:pt>
                <c:pt idx="174">
                  <c:v>3</c:v>
                </c:pt>
                <c:pt idx="175">
                  <c:v>6</c:v>
                </c:pt>
                <c:pt idx="176">
                  <c:v>1</c:v>
                </c:pt>
                <c:pt idx="177">
                  <c:v>10</c:v>
                </c:pt>
                <c:pt idx="178">
                  <c:v>22</c:v>
                </c:pt>
                <c:pt idx="179">
                  <c:v>16</c:v>
                </c:pt>
                <c:pt idx="180">
                  <c:v>22</c:v>
                </c:pt>
                <c:pt idx="181">
                  <c:v>11</c:v>
                </c:pt>
                <c:pt idx="182">
                  <c:v>14</c:v>
                </c:pt>
                <c:pt idx="183">
                  <c:v>22</c:v>
                </c:pt>
                <c:pt idx="184">
                  <c:v>21</c:v>
                </c:pt>
                <c:pt idx="185">
                  <c:v>34</c:v>
                </c:pt>
                <c:pt idx="186">
                  <c:v>46</c:v>
                </c:pt>
                <c:pt idx="187">
                  <c:v>61</c:v>
                </c:pt>
                <c:pt idx="188">
                  <c:v>68</c:v>
                </c:pt>
                <c:pt idx="189">
                  <c:v>101</c:v>
                </c:pt>
                <c:pt idx="190">
                  <c:v>105</c:v>
                </c:pt>
                <c:pt idx="191">
                  <c:v>127</c:v>
                </c:pt>
                <c:pt idx="192">
                  <c:v>45</c:v>
                </c:pt>
                <c:pt idx="193">
                  <c:v>49</c:v>
                </c:pt>
                <c:pt idx="194">
                  <c:v>43</c:v>
                </c:pt>
                <c:pt idx="195">
                  <c:v>36</c:v>
                </c:pt>
                <c:pt idx="196">
                  <c:v>27</c:v>
                </c:pt>
                <c:pt idx="197">
                  <c:v>37</c:v>
                </c:pt>
                <c:pt idx="198">
                  <c:v>37</c:v>
                </c:pt>
                <c:pt idx="199">
                  <c:v>31</c:v>
                </c:pt>
                <c:pt idx="200">
                  <c:v>23</c:v>
                </c:pt>
                <c:pt idx="201">
                  <c:v>49</c:v>
                </c:pt>
                <c:pt idx="202">
                  <c:v>44</c:v>
                </c:pt>
                <c:pt idx="203">
                  <c:v>25</c:v>
                </c:pt>
                <c:pt idx="204">
                  <c:v>19</c:v>
                </c:pt>
                <c:pt idx="205">
                  <c:v>30</c:v>
                </c:pt>
                <c:pt idx="206">
                  <c:v>22</c:v>
                </c:pt>
                <c:pt idx="207">
                  <c:v>19</c:v>
                </c:pt>
                <c:pt idx="208">
                  <c:v>22</c:v>
                </c:pt>
                <c:pt idx="209">
                  <c:v>22</c:v>
                </c:pt>
                <c:pt idx="210">
                  <c:v>17</c:v>
                </c:pt>
                <c:pt idx="211">
                  <c:v>7</c:v>
                </c:pt>
                <c:pt idx="212">
                  <c:v>22</c:v>
                </c:pt>
                <c:pt idx="213">
                  <c:v>22</c:v>
                </c:pt>
                <c:pt idx="214">
                  <c:v>12</c:v>
                </c:pt>
                <c:pt idx="215">
                  <c:v>16</c:v>
                </c:pt>
                <c:pt idx="216">
                  <c:v>14</c:v>
                </c:pt>
                <c:pt idx="217">
                  <c:v>15</c:v>
                </c:pt>
                <c:pt idx="218">
                  <c:v>8</c:v>
                </c:pt>
                <c:pt idx="219">
                  <c:v>9</c:v>
                </c:pt>
                <c:pt idx="220">
                  <c:v>9</c:v>
                </c:pt>
                <c:pt idx="221">
                  <c:v>9</c:v>
                </c:pt>
                <c:pt idx="222">
                  <c:v>17</c:v>
                </c:pt>
                <c:pt idx="223">
                  <c:v>10</c:v>
                </c:pt>
                <c:pt idx="224">
                  <c:v>8</c:v>
                </c:pt>
                <c:pt idx="225">
                  <c:v>11</c:v>
                </c:pt>
                <c:pt idx="226">
                  <c:v>25</c:v>
                </c:pt>
                <c:pt idx="227">
                  <c:v>10</c:v>
                </c:pt>
                <c:pt idx="228">
                  <c:v>10</c:v>
                </c:pt>
                <c:pt idx="229">
                  <c:v>12</c:v>
                </c:pt>
                <c:pt idx="230">
                  <c:v>10</c:v>
                </c:pt>
                <c:pt idx="231">
                  <c:v>2</c:v>
                </c:pt>
                <c:pt idx="232">
                  <c:v>7</c:v>
                </c:pt>
                <c:pt idx="233">
                  <c:v>15</c:v>
                </c:pt>
                <c:pt idx="234">
                  <c:v>6</c:v>
                </c:pt>
                <c:pt idx="235">
                  <c:v>10</c:v>
                </c:pt>
                <c:pt idx="236">
                  <c:v>10</c:v>
                </c:pt>
                <c:pt idx="237">
                  <c:v>8</c:v>
                </c:pt>
                <c:pt idx="238">
                  <c:v>12</c:v>
                </c:pt>
                <c:pt idx="239">
                  <c:v>9</c:v>
                </c:pt>
                <c:pt idx="240">
                  <c:v>32</c:v>
                </c:pt>
                <c:pt idx="241">
                  <c:v>14</c:v>
                </c:pt>
                <c:pt idx="242">
                  <c:v>10</c:v>
                </c:pt>
                <c:pt idx="243">
                  <c:v>12</c:v>
                </c:pt>
                <c:pt idx="244">
                  <c:v>6</c:v>
                </c:pt>
                <c:pt idx="245">
                  <c:v>10</c:v>
                </c:pt>
                <c:pt idx="246">
                  <c:v>7</c:v>
                </c:pt>
                <c:pt idx="247">
                  <c:v>8</c:v>
                </c:pt>
                <c:pt idx="248">
                  <c:v>15</c:v>
                </c:pt>
                <c:pt idx="249">
                  <c:v>14</c:v>
                </c:pt>
                <c:pt idx="250">
                  <c:v>21</c:v>
                </c:pt>
                <c:pt idx="251">
                  <c:v>12</c:v>
                </c:pt>
                <c:pt idx="252">
                  <c:v>19</c:v>
                </c:pt>
                <c:pt idx="253">
                  <c:v>11</c:v>
                </c:pt>
                <c:pt idx="254">
                  <c:v>10</c:v>
                </c:pt>
                <c:pt idx="255">
                  <c:v>10</c:v>
                </c:pt>
                <c:pt idx="256">
                  <c:v>16</c:v>
                </c:pt>
                <c:pt idx="257">
                  <c:v>20</c:v>
                </c:pt>
                <c:pt idx="258">
                  <c:v>12</c:v>
                </c:pt>
                <c:pt idx="259">
                  <c:v>7</c:v>
                </c:pt>
                <c:pt idx="260">
                  <c:v>11</c:v>
                </c:pt>
                <c:pt idx="261">
                  <c:v>21</c:v>
                </c:pt>
                <c:pt idx="262">
                  <c:v>15</c:v>
                </c:pt>
                <c:pt idx="263">
                  <c:v>21</c:v>
                </c:pt>
                <c:pt idx="264">
                  <c:v>21</c:v>
                </c:pt>
                <c:pt idx="265">
                  <c:v>13</c:v>
                </c:pt>
                <c:pt idx="266">
                  <c:v>20</c:v>
                </c:pt>
                <c:pt idx="267">
                  <c:v>11</c:v>
                </c:pt>
                <c:pt idx="268">
                  <c:v>24</c:v>
                </c:pt>
                <c:pt idx="269">
                  <c:v>13</c:v>
                </c:pt>
                <c:pt idx="270">
                  <c:v>13</c:v>
                </c:pt>
                <c:pt idx="271">
                  <c:v>13</c:v>
                </c:pt>
                <c:pt idx="272">
                  <c:v>19</c:v>
                </c:pt>
                <c:pt idx="273">
                  <c:v>11</c:v>
                </c:pt>
                <c:pt idx="274">
                  <c:v>14</c:v>
                </c:pt>
                <c:pt idx="275">
                  <c:v>18</c:v>
                </c:pt>
                <c:pt idx="276">
                  <c:v>28</c:v>
                </c:pt>
                <c:pt idx="277">
                  <c:v>15</c:v>
                </c:pt>
                <c:pt idx="278">
                  <c:v>20</c:v>
                </c:pt>
                <c:pt idx="279">
                  <c:v>16</c:v>
                </c:pt>
                <c:pt idx="280">
                  <c:v>42</c:v>
                </c:pt>
                <c:pt idx="281">
                  <c:v>47</c:v>
                </c:pt>
                <c:pt idx="282">
                  <c:v>25</c:v>
                </c:pt>
                <c:pt idx="283">
                  <c:v>33</c:v>
                </c:pt>
                <c:pt idx="284">
                  <c:v>24</c:v>
                </c:pt>
                <c:pt idx="285">
                  <c:v>24</c:v>
                </c:pt>
                <c:pt idx="286">
                  <c:v>49</c:v>
                </c:pt>
                <c:pt idx="287">
                  <c:v>17</c:v>
                </c:pt>
                <c:pt idx="288">
                  <c:v>28</c:v>
                </c:pt>
                <c:pt idx="289">
                  <c:v>36</c:v>
                </c:pt>
                <c:pt idx="290">
                  <c:v>33</c:v>
                </c:pt>
                <c:pt idx="291">
                  <c:v>28</c:v>
                </c:pt>
                <c:pt idx="292">
                  <c:v>33</c:v>
                </c:pt>
                <c:pt idx="293">
                  <c:v>22</c:v>
                </c:pt>
                <c:pt idx="294">
                  <c:v>17</c:v>
                </c:pt>
                <c:pt idx="295">
                  <c:v>15</c:v>
                </c:pt>
                <c:pt idx="296">
                  <c:v>8</c:v>
                </c:pt>
                <c:pt idx="297">
                  <c:v>18</c:v>
                </c:pt>
                <c:pt idx="298">
                  <c:v>13</c:v>
                </c:pt>
                <c:pt idx="299">
                  <c:v>8</c:v>
                </c:pt>
                <c:pt idx="300">
                  <c:v>15</c:v>
                </c:pt>
                <c:pt idx="301">
                  <c:v>8</c:v>
                </c:pt>
                <c:pt idx="302">
                  <c:v>12</c:v>
                </c:pt>
                <c:pt idx="303">
                  <c:v>17</c:v>
                </c:pt>
                <c:pt idx="304">
                  <c:v>16</c:v>
                </c:pt>
                <c:pt idx="305">
                  <c:v>17</c:v>
                </c:pt>
                <c:pt idx="306">
                  <c:v>11</c:v>
                </c:pt>
                <c:pt idx="307">
                  <c:v>22</c:v>
                </c:pt>
                <c:pt idx="308">
                  <c:v>5</c:v>
                </c:pt>
                <c:pt idx="309">
                  <c:v>21</c:v>
                </c:pt>
                <c:pt idx="310">
                  <c:v>5</c:v>
                </c:pt>
                <c:pt idx="311">
                  <c:v>6</c:v>
                </c:pt>
                <c:pt idx="312">
                  <c:v>11</c:v>
                </c:pt>
                <c:pt idx="313">
                  <c:v>18</c:v>
                </c:pt>
                <c:pt idx="314">
                  <c:v>12</c:v>
                </c:pt>
                <c:pt idx="315">
                  <c:v>9</c:v>
                </c:pt>
                <c:pt idx="316">
                  <c:v>16</c:v>
                </c:pt>
                <c:pt idx="317">
                  <c:v>17</c:v>
                </c:pt>
                <c:pt idx="318">
                  <c:v>17</c:v>
                </c:pt>
                <c:pt idx="319">
                  <c:v>18</c:v>
                </c:pt>
                <c:pt idx="320">
                  <c:v>15</c:v>
                </c:pt>
                <c:pt idx="321">
                  <c:v>12</c:v>
                </c:pt>
                <c:pt idx="322">
                  <c:v>15</c:v>
                </c:pt>
                <c:pt idx="323">
                  <c:v>12</c:v>
                </c:pt>
                <c:pt idx="324">
                  <c:v>15</c:v>
                </c:pt>
                <c:pt idx="325">
                  <c:v>13</c:v>
                </c:pt>
                <c:pt idx="326">
                  <c:v>24</c:v>
                </c:pt>
                <c:pt idx="327">
                  <c:v>16</c:v>
                </c:pt>
                <c:pt idx="328">
                  <c:v>17</c:v>
                </c:pt>
                <c:pt idx="329">
                  <c:v>12</c:v>
                </c:pt>
                <c:pt idx="330">
                  <c:v>7</c:v>
                </c:pt>
                <c:pt idx="331">
                  <c:v>12</c:v>
                </c:pt>
                <c:pt idx="332">
                  <c:v>17</c:v>
                </c:pt>
                <c:pt idx="333">
                  <c:v>23</c:v>
                </c:pt>
                <c:pt idx="334">
                  <c:v>23</c:v>
                </c:pt>
                <c:pt idx="335">
                  <c:v>15</c:v>
                </c:pt>
                <c:pt idx="336">
                  <c:v>15</c:v>
                </c:pt>
                <c:pt idx="337">
                  <c:v>17</c:v>
                </c:pt>
                <c:pt idx="338">
                  <c:v>14</c:v>
                </c:pt>
                <c:pt idx="339">
                  <c:v>20</c:v>
                </c:pt>
                <c:pt idx="340">
                  <c:v>22</c:v>
                </c:pt>
                <c:pt idx="341">
                  <c:v>21</c:v>
                </c:pt>
                <c:pt idx="342">
                  <c:v>27</c:v>
                </c:pt>
                <c:pt idx="343">
                  <c:v>24</c:v>
                </c:pt>
                <c:pt idx="344">
                  <c:v>25</c:v>
                </c:pt>
                <c:pt idx="345">
                  <c:v>19</c:v>
                </c:pt>
                <c:pt idx="346">
                  <c:v>22</c:v>
                </c:pt>
                <c:pt idx="347">
                  <c:v>24</c:v>
                </c:pt>
                <c:pt idx="348">
                  <c:v>33</c:v>
                </c:pt>
                <c:pt idx="349">
                  <c:v>33</c:v>
                </c:pt>
                <c:pt idx="350">
                  <c:v>32</c:v>
                </c:pt>
                <c:pt idx="351">
                  <c:v>63</c:v>
                </c:pt>
                <c:pt idx="352">
                  <c:v>53</c:v>
                </c:pt>
                <c:pt idx="353">
                  <c:v>33</c:v>
                </c:pt>
                <c:pt idx="354">
                  <c:v>69</c:v>
                </c:pt>
                <c:pt idx="355">
                  <c:v>103</c:v>
                </c:pt>
                <c:pt idx="356">
                  <c:v>55</c:v>
                </c:pt>
                <c:pt idx="357">
                  <c:v>115</c:v>
                </c:pt>
                <c:pt idx="358">
                  <c:v>138</c:v>
                </c:pt>
                <c:pt idx="359">
                  <c:v>144</c:v>
                </c:pt>
                <c:pt idx="360">
                  <c:v>130</c:v>
                </c:pt>
                <c:pt idx="361">
                  <c:v>109</c:v>
                </c:pt>
                <c:pt idx="362">
                  <c:v>109</c:v>
                </c:pt>
                <c:pt idx="363">
                  <c:v>118</c:v>
                </c:pt>
                <c:pt idx="364">
                  <c:v>103</c:v>
                </c:pt>
                <c:pt idx="365">
                  <c:v>144</c:v>
                </c:pt>
                <c:pt idx="366">
                  <c:v>103</c:v>
                </c:pt>
                <c:pt idx="367">
                  <c:v>107</c:v>
                </c:pt>
                <c:pt idx="368">
                  <c:v>80</c:v>
                </c:pt>
                <c:pt idx="369">
                  <c:v>124</c:v>
                </c:pt>
                <c:pt idx="370">
                  <c:v>82</c:v>
                </c:pt>
                <c:pt idx="371">
                  <c:v>75</c:v>
                </c:pt>
                <c:pt idx="372">
                  <c:v>54</c:v>
                </c:pt>
                <c:pt idx="373">
                  <c:v>52</c:v>
                </c:pt>
                <c:pt idx="374">
                  <c:v>52</c:v>
                </c:pt>
                <c:pt idx="375">
                  <c:v>92</c:v>
                </c:pt>
                <c:pt idx="376">
                  <c:v>42</c:v>
                </c:pt>
                <c:pt idx="377">
                  <c:v>30</c:v>
                </c:pt>
                <c:pt idx="378">
                  <c:v>25</c:v>
                </c:pt>
                <c:pt idx="379">
                  <c:v>30</c:v>
                </c:pt>
                <c:pt idx="380">
                  <c:v>20</c:v>
                </c:pt>
                <c:pt idx="381">
                  <c:v>12</c:v>
                </c:pt>
                <c:pt idx="382">
                  <c:v>11</c:v>
                </c:pt>
                <c:pt idx="383">
                  <c:v>14</c:v>
                </c:pt>
                <c:pt idx="384">
                  <c:v>14</c:v>
                </c:pt>
                <c:pt idx="385">
                  <c:v>14</c:v>
                </c:pt>
                <c:pt idx="386">
                  <c:v>2</c:v>
                </c:pt>
                <c:pt idx="387">
                  <c:v>12</c:v>
                </c:pt>
                <c:pt idx="388">
                  <c:v>8</c:v>
                </c:pt>
                <c:pt idx="389">
                  <c:v>7</c:v>
                </c:pt>
                <c:pt idx="390">
                  <c:v>9</c:v>
                </c:pt>
                <c:pt idx="391">
                  <c:v>16</c:v>
                </c:pt>
                <c:pt idx="392">
                  <c:v>7</c:v>
                </c:pt>
                <c:pt idx="393">
                  <c:v>11</c:v>
                </c:pt>
                <c:pt idx="394">
                  <c:v>10</c:v>
                </c:pt>
                <c:pt idx="395">
                  <c:v>8</c:v>
                </c:pt>
                <c:pt idx="396">
                  <c:v>7</c:v>
                </c:pt>
                <c:pt idx="397">
                  <c:v>11</c:v>
                </c:pt>
                <c:pt idx="398">
                  <c:v>10</c:v>
                </c:pt>
                <c:pt idx="399">
                  <c:v>12</c:v>
                </c:pt>
                <c:pt idx="400">
                  <c:v>7</c:v>
                </c:pt>
                <c:pt idx="401">
                  <c:v>6</c:v>
                </c:pt>
                <c:pt idx="402">
                  <c:v>10</c:v>
                </c:pt>
                <c:pt idx="403">
                  <c:v>6</c:v>
                </c:pt>
                <c:pt idx="404">
                  <c:v>19</c:v>
                </c:pt>
                <c:pt idx="405">
                  <c:v>11</c:v>
                </c:pt>
                <c:pt idx="406">
                  <c:v>10</c:v>
                </c:pt>
                <c:pt idx="407">
                  <c:v>10</c:v>
                </c:pt>
                <c:pt idx="408">
                  <c:v>9</c:v>
                </c:pt>
                <c:pt idx="409">
                  <c:v>10</c:v>
                </c:pt>
                <c:pt idx="410">
                  <c:v>13</c:v>
                </c:pt>
                <c:pt idx="411">
                  <c:v>19</c:v>
                </c:pt>
                <c:pt idx="412">
                  <c:v>8</c:v>
                </c:pt>
                <c:pt idx="413">
                  <c:v>5</c:v>
                </c:pt>
                <c:pt idx="414">
                  <c:v>11</c:v>
                </c:pt>
                <c:pt idx="415">
                  <c:v>9</c:v>
                </c:pt>
                <c:pt idx="416">
                  <c:v>7</c:v>
                </c:pt>
                <c:pt idx="417">
                  <c:v>10</c:v>
                </c:pt>
                <c:pt idx="418">
                  <c:v>5</c:v>
                </c:pt>
                <c:pt idx="419">
                  <c:v>13</c:v>
                </c:pt>
                <c:pt idx="420">
                  <c:v>4</c:v>
                </c:pt>
                <c:pt idx="421">
                  <c:v>6</c:v>
                </c:pt>
                <c:pt idx="422">
                  <c:v>11</c:v>
                </c:pt>
                <c:pt idx="423">
                  <c:v>4</c:v>
                </c:pt>
                <c:pt idx="424">
                  <c:v>12</c:v>
                </c:pt>
                <c:pt idx="425">
                  <c:v>7</c:v>
                </c:pt>
                <c:pt idx="426">
                  <c:v>9</c:v>
                </c:pt>
                <c:pt idx="427">
                  <c:v>10</c:v>
                </c:pt>
                <c:pt idx="428">
                  <c:v>11</c:v>
                </c:pt>
                <c:pt idx="429">
                  <c:v>11</c:v>
                </c:pt>
                <c:pt idx="430">
                  <c:v>12</c:v>
                </c:pt>
                <c:pt idx="431">
                  <c:v>8</c:v>
                </c:pt>
                <c:pt idx="432">
                  <c:v>15</c:v>
                </c:pt>
                <c:pt idx="433">
                  <c:v>8</c:v>
                </c:pt>
                <c:pt idx="434">
                  <c:v>11</c:v>
                </c:pt>
                <c:pt idx="435">
                  <c:v>16</c:v>
                </c:pt>
                <c:pt idx="436">
                  <c:v>9</c:v>
                </c:pt>
                <c:pt idx="437">
                  <c:v>26</c:v>
                </c:pt>
                <c:pt idx="438">
                  <c:v>21</c:v>
                </c:pt>
                <c:pt idx="439">
                  <c:v>32</c:v>
                </c:pt>
                <c:pt idx="440">
                  <c:v>24</c:v>
                </c:pt>
                <c:pt idx="441">
                  <c:v>12</c:v>
                </c:pt>
                <c:pt idx="442">
                  <c:v>24</c:v>
                </c:pt>
                <c:pt idx="443">
                  <c:v>21</c:v>
                </c:pt>
                <c:pt idx="444">
                  <c:v>14</c:v>
                </c:pt>
                <c:pt idx="445">
                  <c:v>10</c:v>
                </c:pt>
                <c:pt idx="446">
                  <c:v>16</c:v>
                </c:pt>
                <c:pt idx="447">
                  <c:v>9</c:v>
                </c:pt>
                <c:pt idx="448">
                  <c:v>12</c:v>
                </c:pt>
                <c:pt idx="449">
                  <c:v>10</c:v>
                </c:pt>
                <c:pt idx="450">
                  <c:v>11</c:v>
                </c:pt>
                <c:pt idx="451">
                  <c:v>15</c:v>
                </c:pt>
                <c:pt idx="452">
                  <c:v>16</c:v>
                </c:pt>
                <c:pt idx="453">
                  <c:v>11</c:v>
                </c:pt>
                <c:pt idx="454">
                  <c:v>10</c:v>
                </c:pt>
                <c:pt idx="455">
                  <c:v>21</c:v>
                </c:pt>
                <c:pt idx="456">
                  <c:v>6</c:v>
                </c:pt>
                <c:pt idx="457">
                  <c:v>19</c:v>
                </c:pt>
                <c:pt idx="458">
                  <c:v>9</c:v>
                </c:pt>
                <c:pt idx="459">
                  <c:v>13</c:v>
                </c:pt>
                <c:pt idx="460">
                  <c:v>11</c:v>
                </c:pt>
                <c:pt idx="461">
                  <c:v>11</c:v>
                </c:pt>
                <c:pt idx="462">
                  <c:v>12</c:v>
                </c:pt>
                <c:pt idx="463">
                  <c:v>20</c:v>
                </c:pt>
                <c:pt idx="464">
                  <c:v>13</c:v>
                </c:pt>
                <c:pt idx="465">
                  <c:v>16</c:v>
                </c:pt>
                <c:pt idx="466">
                  <c:v>15</c:v>
                </c:pt>
                <c:pt idx="467">
                  <c:v>11</c:v>
                </c:pt>
                <c:pt idx="468">
                  <c:v>17</c:v>
                </c:pt>
                <c:pt idx="469">
                  <c:v>7</c:v>
                </c:pt>
                <c:pt idx="470">
                  <c:v>5</c:v>
                </c:pt>
                <c:pt idx="471">
                  <c:v>13</c:v>
                </c:pt>
                <c:pt idx="472">
                  <c:v>7</c:v>
                </c:pt>
                <c:pt idx="473">
                  <c:v>12</c:v>
                </c:pt>
                <c:pt idx="474">
                  <c:v>11</c:v>
                </c:pt>
                <c:pt idx="475">
                  <c:v>14</c:v>
                </c:pt>
                <c:pt idx="476">
                  <c:v>16</c:v>
                </c:pt>
                <c:pt idx="477">
                  <c:v>9</c:v>
                </c:pt>
                <c:pt idx="478">
                  <c:v>7</c:v>
                </c:pt>
                <c:pt idx="479">
                  <c:v>14</c:v>
                </c:pt>
                <c:pt idx="480">
                  <c:v>18</c:v>
                </c:pt>
                <c:pt idx="481">
                  <c:v>25</c:v>
                </c:pt>
                <c:pt idx="482">
                  <c:v>22</c:v>
                </c:pt>
                <c:pt idx="483">
                  <c:v>14</c:v>
                </c:pt>
                <c:pt idx="484">
                  <c:v>12</c:v>
                </c:pt>
                <c:pt idx="485">
                  <c:v>24</c:v>
                </c:pt>
                <c:pt idx="486">
                  <c:v>10</c:v>
                </c:pt>
                <c:pt idx="487">
                  <c:v>19</c:v>
                </c:pt>
                <c:pt idx="488">
                  <c:v>18</c:v>
                </c:pt>
                <c:pt idx="489">
                  <c:v>15</c:v>
                </c:pt>
                <c:pt idx="490">
                  <c:v>13</c:v>
                </c:pt>
                <c:pt idx="491">
                  <c:v>19</c:v>
                </c:pt>
                <c:pt idx="492">
                  <c:v>7</c:v>
                </c:pt>
                <c:pt idx="493">
                  <c:v>16</c:v>
                </c:pt>
                <c:pt idx="494">
                  <c:v>11</c:v>
                </c:pt>
                <c:pt idx="495">
                  <c:v>27</c:v>
                </c:pt>
                <c:pt idx="496">
                  <c:v>23</c:v>
                </c:pt>
                <c:pt idx="497">
                  <c:v>24</c:v>
                </c:pt>
                <c:pt idx="498">
                  <c:v>24</c:v>
                </c:pt>
                <c:pt idx="499">
                  <c:v>24</c:v>
                </c:pt>
                <c:pt idx="500">
                  <c:v>24</c:v>
                </c:pt>
                <c:pt idx="501">
                  <c:v>30</c:v>
                </c:pt>
                <c:pt idx="502">
                  <c:v>19</c:v>
                </c:pt>
                <c:pt idx="503">
                  <c:v>33</c:v>
                </c:pt>
                <c:pt idx="504">
                  <c:v>16</c:v>
                </c:pt>
                <c:pt idx="505">
                  <c:v>21</c:v>
                </c:pt>
                <c:pt idx="506">
                  <c:v>22</c:v>
                </c:pt>
                <c:pt idx="507">
                  <c:v>35</c:v>
                </c:pt>
                <c:pt idx="508">
                  <c:v>34</c:v>
                </c:pt>
                <c:pt idx="509">
                  <c:v>23</c:v>
                </c:pt>
                <c:pt idx="510">
                  <c:v>20</c:v>
                </c:pt>
                <c:pt idx="511">
                  <c:v>21</c:v>
                </c:pt>
                <c:pt idx="512">
                  <c:v>19</c:v>
                </c:pt>
                <c:pt idx="513">
                  <c:v>23</c:v>
                </c:pt>
                <c:pt idx="514">
                  <c:v>30</c:v>
                </c:pt>
                <c:pt idx="515">
                  <c:v>23</c:v>
                </c:pt>
                <c:pt idx="516">
                  <c:v>17</c:v>
                </c:pt>
                <c:pt idx="517">
                  <c:v>25</c:v>
                </c:pt>
                <c:pt idx="518">
                  <c:v>24</c:v>
                </c:pt>
                <c:pt idx="519">
                  <c:v>16</c:v>
                </c:pt>
                <c:pt idx="520">
                  <c:v>24</c:v>
                </c:pt>
                <c:pt idx="521">
                  <c:v>25</c:v>
                </c:pt>
                <c:pt idx="522">
                  <c:v>14</c:v>
                </c:pt>
                <c:pt idx="523">
                  <c:v>21</c:v>
                </c:pt>
                <c:pt idx="524">
                  <c:v>18</c:v>
                </c:pt>
                <c:pt idx="525">
                  <c:v>9</c:v>
                </c:pt>
                <c:pt idx="526">
                  <c:v>12</c:v>
                </c:pt>
                <c:pt idx="527">
                  <c:v>18</c:v>
                </c:pt>
                <c:pt idx="528">
                  <c:v>23</c:v>
                </c:pt>
                <c:pt idx="529">
                  <c:v>14</c:v>
                </c:pt>
                <c:pt idx="530">
                  <c:v>22</c:v>
                </c:pt>
                <c:pt idx="531">
                  <c:v>23</c:v>
                </c:pt>
                <c:pt idx="532">
                  <c:v>57</c:v>
                </c:pt>
                <c:pt idx="533">
                  <c:v>17</c:v>
                </c:pt>
                <c:pt idx="534">
                  <c:v>23</c:v>
                </c:pt>
                <c:pt idx="535">
                  <c:v>26</c:v>
                </c:pt>
                <c:pt idx="536">
                  <c:v>24</c:v>
                </c:pt>
                <c:pt idx="537">
                  <c:v>27</c:v>
                </c:pt>
                <c:pt idx="538">
                  <c:v>29</c:v>
                </c:pt>
                <c:pt idx="539">
                  <c:v>24</c:v>
                </c:pt>
                <c:pt idx="540">
                  <c:v>28</c:v>
                </c:pt>
                <c:pt idx="541">
                  <c:v>36</c:v>
                </c:pt>
                <c:pt idx="542">
                  <c:v>30</c:v>
                </c:pt>
                <c:pt idx="543">
                  <c:v>33</c:v>
                </c:pt>
                <c:pt idx="544">
                  <c:v>31</c:v>
                </c:pt>
                <c:pt idx="545">
                  <c:v>65</c:v>
                </c:pt>
                <c:pt idx="546">
                  <c:v>22</c:v>
                </c:pt>
                <c:pt idx="547">
                  <c:v>50</c:v>
                </c:pt>
                <c:pt idx="548">
                  <c:v>48</c:v>
                </c:pt>
                <c:pt idx="549">
                  <c:v>35</c:v>
                </c:pt>
                <c:pt idx="550">
                  <c:v>32</c:v>
                </c:pt>
                <c:pt idx="551">
                  <c:v>76</c:v>
                </c:pt>
                <c:pt idx="552">
                  <c:v>71</c:v>
                </c:pt>
                <c:pt idx="553">
                  <c:v>86</c:v>
                </c:pt>
                <c:pt idx="554">
                  <c:v>49</c:v>
                </c:pt>
                <c:pt idx="555">
                  <c:v>64</c:v>
                </c:pt>
                <c:pt idx="556">
                  <c:v>55</c:v>
                </c:pt>
                <c:pt idx="557">
                  <c:v>75</c:v>
                </c:pt>
                <c:pt idx="558">
                  <c:v>98</c:v>
                </c:pt>
                <c:pt idx="559">
                  <c:v>90</c:v>
                </c:pt>
                <c:pt idx="560">
                  <c:v>96</c:v>
                </c:pt>
                <c:pt idx="561">
                  <c:v>85</c:v>
                </c:pt>
                <c:pt idx="562">
                  <c:v>124</c:v>
                </c:pt>
                <c:pt idx="563">
                  <c:v>107</c:v>
                </c:pt>
                <c:pt idx="564">
                  <c:v>96</c:v>
                </c:pt>
                <c:pt idx="565">
                  <c:v>125</c:v>
                </c:pt>
                <c:pt idx="566">
                  <c:v>143</c:v>
                </c:pt>
                <c:pt idx="567">
                  <c:v>111</c:v>
                </c:pt>
                <c:pt idx="568">
                  <c:v>81</c:v>
                </c:pt>
                <c:pt idx="569">
                  <c:v>99</c:v>
                </c:pt>
                <c:pt idx="570">
                  <c:v>66</c:v>
                </c:pt>
                <c:pt idx="571">
                  <c:v>53</c:v>
                </c:pt>
                <c:pt idx="572">
                  <c:v>51</c:v>
                </c:pt>
                <c:pt idx="573">
                  <c:v>42</c:v>
                </c:pt>
                <c:pt idx="574">
                  <c:v>28</c:v>
                </c:pt>
                <c:pt idx="575">
                  <c:v>46</c:v>
                </c:pt>
                <c:pt idx="576">
                  <c:v>33</c:v>
                </c:pt>
                <c:pt idx="577">
                  <c:v>20</c:v>
                </c:pt>
                <c:pt idx="578">
                  <c:v>32</c:v>
                </c:pt>
                <c:pt idx="579">
                  <c:v>21</c:v>
                </c:pt>
                <c:pt idx="580">
                  <c:v>35</c:v>
                </c:pt>
                <c:pt idx="581">
                  <c:v>20</c:v>
                </c:pt>
                <c:pt idx="582">
                  <c:v>26</c:v>
                </c:pt>
                <c:pt idx="583">
                  <c:v>32</c:v>
                </c:pt>
                <c:pt idx="584">
                  <c:v>21</c:v>
                </c:pt>
                <c:pt idx="585">
                  <c:v>33</c:v>
                </c:pt>
                <c:pt idx="586">
                  <c:v>23</c:v>
                </c:pt>
                <c:pt idx="587">
                  <c:v>37</c:v>
                </c:pt>
                <c:pt idx="588">
                  <c:v>19</c:v>
                </c:pt>
                <c:pt idx="589">
                  <c:v>28</c:v>
                </c:pt>
                <c:pt idx="590">
                  <c:v>28</c:v>
                </c:pt>
                <c:pt idx="591">
                  <c:v>28</c:v>
                </c:pt>
                <c:pt idx="592">
                  <c:v>28</c:v>
                </c:pt>
                <c:pt idx="593">
                  <c:v>18</c:v>
                </c:pt>
                <c:pt idx="594">
                  <c:v>36</c:v>
                </c:pt>
                <c:pt idx="595">
                  <c:v>19</c:v>
                </c:pt>
                <c:pt idx="596">
                  <c:v>28</c:v>
                </c:pt>
                <c:pt idx="597">
                  <c:v>17</c:v>
                </c:pt>
                <c:pt idx="598">
                  <c:v>25</c:v>
                </c:pt>
                <c:pt idx="599">
                  <c:v>46</c:v>
                </c:pt>
                <c:pt idx="600">
                  <c:v>49</c:v>
                </c:pt>
                <c:pt idx="601">
                  <c:v>92</c:v>
                </c:pt>
                <c:pt idx="602">
                  <c:v>73</c:v>
                </c:pt>
                <c:pt idx="603">
                  <c:v>80</c:v>
                </c:pt>
                <c:pt idx="604">
                  <c:v>84</c:v>
                </c:pt>
                <c:pt idx="605">
                  <c:v>46</c:v>
                </c:pt>
                <c:pt idx="606">
                  <c:v>66</c:v>
                </c:pt>
                <c:pt idx="607">
                  <c:v>49</c:v>
                </c:pt>
                <c:pt idx="608">
                  <c:v>72</c:v>
                </c:pt>
                <c:pt idx="609">
                  <c:v>41</c:v>
                </c:pt>
                <c:pt idx="610">
                  <c:v>43</c:v>
                </c:pt>
                <c:pt idx="611">
                  <c:v>54</c:v>
                </c:pt>
                <c:pt idx="612">
                  <c:v>38</c:v>
                </c:pt>
                <c:pt idx="613">
                  <c:v>29</c:v>
                </c:pt>
                <c:pt idx="614">
                  <c:v>35</c:v>
                </c:pt>
                <c:pt idx="615">
                  <c:v>31</c:v>
                </c:pt>
                <c:pt idx="616">
                  <c:v>25</c:v>
                </c:pt>
                <c:pt idx="617">
                  <c:v>22</c:v>
                </c:pt>
                <c:pt idx="618">
                  <c:v>34</c:v>
                </c:pt>
                <c:pt idx="619">
                  <c:v>41</c:v>
                </c:pt>
                <c:pt idx="620">
                  <c:v>28</c:v>
                </c:pt>
                <c:pt idx="621">
                  <c:v>27</c:v>
                </c:pt>
                <c:pt idx="622">
                  <c:v>26</c:v>
                </c:pt>
                <c:pt idx="623">
                  <c:v>26</c:v>
                </c:pt>
                <c:pt idx="624">
                  <c:v>25</c:v>
                </c:pt>
                <c:pt idx="625">
                  <c:v>22</c:v>
                </c:pt>
                <c:pt idx="626">
                  <c:v>17</c:v>
                </c:pt>
                <c:pt idx="627">
                  <c:v>24</c:v>
                </c:pt>
                <c:pt idx="628">
                  <c:v>25</c:v>
                </c:pt>
                <c:pt idx="629">
                  <c:v>12</c:v>
                </c:pt>
                <c:pt idx="630">
                  <c:v>22</c:v>
                </c:pt>
                <c:pt idx="631">
                  <c:v>21</c:v>
                </c:pt>
                <c:pt idx="632">
                  <c:v>10</c:v>
                </c:pt>
                <c:pt idx="633">
                  <c:v>14</c:v>
                </c:pt>
                <c:pt idx="634">
                  <c:v>20</c:v>
                </c:pt>
                <c:pt idx="635">
                  <c:v>24</c:v>
                </c:pt>
                <c:pt idx="636">
                  <c:v>25</c:v>
                </c:pt>
                <c:pt idx="637">
                  <c:v>30</c:v>
                </c:pt>
                <c:pt idx="638">
                  <c:v>21</c:v>
                </c:pt>
                <c:pt idx="639">
                  <c:v>43</c:v>
                </c:pt>
                <c:pt idx="640">
                  <c:v>50</c:v>
                </c:pt>
                <c:pt idx="641">
                  <c:v>43</c:v>
                </c:pt>
                <c:pt idx="642">
                  <c:v>39</c:v>
                </c:pt>
                <c:pt idx="643">
                  <c:v>43</c:v>
                </c:pt>
                <c:pt idx="644">
                  <c:v>59</c:v>
                </c:pt>
                <c:pt idx="645">
                  <c:v>39</c:v>
                </c:pt>
                <c:pt idx="646">
                  <c:v>64</c:v>
                </c:pt>
                <c:pt idx="647">
                  <c:v>78</c:v>
                </c:pt>
                <c:pt idx="648">
                  <c:v>71</c:v>
                </c:pt>
                <c:pt idx="649">
                  <c:v>92</c:v>
                </c:pt>
                <c:pt idx="650">
                  <c:v>71</c:v>
                </c:pt>
                <c:pt idx="651">
                  <c:v>109</c:v>
                </c:pt>
                <c:pt idx="652">
                  <c:v>104</c:v>
                </c:pt>
                <c:pt idx="653">
                  <c:v>78</c:v>
                </c:pt>
                <c:pt idx="654">
                  <c:v>55</c:v>
                </c:pt>
                <c:pt idx="655">
                  <c:v>74</c:v>
                </c:pt>
                <c:pt idx="656">
                  <c:v>89</c:v>
                </c:pt>
                <c:pt idx="657">
                  <c:v>62</c:v>
                </c:pt>
                <c:pt idx="658">
                  <c:v>54</c:v>
                </c:pt>
                <c:pt idx="659">
                  <c:v>62</c:v>
                </c:pt>
                <c:pt idx="660">
                  <c:v>98</c:v>
                </c:pt>
                <c:pt idx="661">
                  <c:v>75</c:v>
                </c:pt>
                <c:pt idx="662">
                  <c:v>89</c:v>
                </c:pt>
                <c:pt idx="663">
                  <c:v>52</c:v>
                </c:pt>
                <c:pt idx="664">
                  <c:v>22</c:v>
                </c:pt>
                <c:pt idx="665">
                  <c:v>31</c:v>
                </c:pt>
                <c:pt idx="666">
                  <c:v>35</c:v>
                </c:pt>
                <c:pt idx="667">
                  <c:v>24</c:v>
                </c:pt>
                <c:pt idx="668">
                  <c:v>23</c:v>
                </c:pt>
                <c:pt idx="669">
                  <c:v>17</c:v>
                </c:pt>
                <c:pt idx="670">
                  <c:v>38</c:v>
                </c:pt>
                <c:pt idx="671">
                  <c:v>19</c:v>
                </c:pt>
                <c:pt idx="672">
                  <c:v>22</c:v>
                </c:pt>
                <c:pt idx="673">
                  <c:v>24</c:v>
                </c:pt>
                <c:pt idx="674">
                  <c:v>13</c:v>
                </c:pt>
                <c:pt idx="67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C9-45E4-A053-74DCA7011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644744"/>
        <c:axId val="701623328"/>
      </c:barChart>
      <c:lineChart>
        <c:grouping val="standard"/>
        <c:varyColors val="0"/>
        <c:ser>
          <c:idx val="1"/>
          <c:order val="1"/>
          <c:tx>
            <c:strRef>
              <c:f>国家衛健委発表に基づく感染状況!$Y$26</c:f>
              <c:strCache>
                <c:ptCount val="1"/>
                <c:pt idx="0">
                  <c:v>確診患者累計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国家衛健委発表に基づく感染状況!$W$27:$W$705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国家衛健委発表に基づく感染状況!$Y$27:$Y$705</c:f>
              <c:numCache>
                <c:formatCode>General</c:formatCode>
                <c:ptCount val="678"/>
                <c:pt idx="0">
                  <c:v>291</c:v>
                </c:pt>
                <c:pt idx="1">
                  <c:v>37</c:v>
                </c:pt>
                <c:pt idx="2">
                  <c:v>571</c:v>
                </c:pt>
                <c:pt idx="3">
                  <c:v>830</c:v>
                </c:pt>
                <c:pt idx="4">
                  <c:v>1287</c:v>
                </c:pt>
                <c:pt idx="5">
                  <c:v>1975</c:v>
                </c:pt>
                <c:pt idx="6">
                  <c:v>2744</c:v>
                </c:pt>
                <c:pt idx="7">
                  <c:v>4515</c:v>
                </c:pt>
                <c:pt idx="8">
                  <c:v>5974</c:v>
                </c:pt>
                <c:pt idx="9">
                  <c:v>7711</c:v>
                </c:pt>
                <c:pt idx="10">
                  <c:v>9692</c:v>
                </c:pt>
                <c:pt idx="11">
                  <c:v>11791</c:v>
                </c:pt>
                <c:pt idx="12">
                  <c:v>14380</c:v>
                </c:pt>
                <c:pt idx="13">
                  <c:v>17205</c:v>
                </c:pt>
                <c:pt idx="14">
                  <c:v>20438</c:v>
                </c:pt>
                <c:pt idx="15">
                  <c:v>24324</c:v>
                </c:pt>
                <c:pt idx="16">
                  <c:v>28018</c:v>
                </c:pt>
                <c:pt idx="17">
                  <c:v>31161</c:v>
                </c:pt>
                <c:pt idx="18">
                  <c:v>34546</c:v>
                </c:pt>
                <c:pt idx="19">
                  <c:v>37198</c:v>
                </c:pt>
                <c:pt idx="20">
                  <c:v>40171</c:v>
                </c:pt>
                <c:pt idx="21">
                  <c:v>42638</c:v>
                </c:pt>
                <c:pt idx="22">
                  <c:v>44653</c:v>
                </c:pt>
                <c:pt idx="23">
                  <c:v>59804</c:v>
                </c:pt>
                <c:pt idx="24">
                  <c:v>63851</c:v>
                </c:pt>
                <c:pt idx="25">
                  <c:v>66492</c:v>
                </c:pt>
                <c:pt idx="26">
                  <c:v>68500</c:v>
                </c:pt>
                <c:pt idx="27">
                  <c:v>70548</c:v>
                </c:pt>
                <c:pt idx="28">
                  <c:v>72436</c:v>
                </c:pt>
                <c:pt idx="29">
                  <c:v>74185</c:v>
                </c:pt>
                <c:pt idx="30">
                  <c:v>75002</c:v>
                </c:pt>
                <c:pt idx="31">
                  <c:v>75891</c:v>
                </c:pt>
                <c:pt idx="32">
                  <c:v>76288</c:v>
                </c:pt>
                <c:pt idx="33">
                  <c:v>76936</c:v>
                </c:pt>
                <c:pt idx="34">
                  <c:v>77150</c:v>
                </c:pt>
                <c:pt idx="35">
                  <c:v>77658</c:v>
                </c:pt>
                <c:pt idx="36">
                  <c:v>78064</c:v>
                </c:pt>
                <c:pt idx="37">
                  <c:v>78497</c:v>
                </c:pt>
                <c:pt idx="38">
                  <c:v>78824</c:v>
                </c:pt>
                <c:pt idx="39">
                  <c:v>79251</c:v>
                </c:pt>
                <c:pt idx="40">
                  <c:v>79824</c:v>
                </c:pt>
                <c:pt idx="41">
                  <c:v>80026</c:v>
                </c:pt>
                <c:pt idx="42">
                  <c:v>80151</c:v>
                </c:pt>
                <c:pt idx="43">
                  <c:v>80270</c:v>
                </c:pt>
                <c:pt idx="44">
                  <c:v>80409</c:v>
                </c:pt>
                <c:pt idx="45">
                  <c:v>80552</c:v>
                </c:pt>
                <c:pt idx="46">
                  <c:v>80651</c:v>
                </c:pt>
                <c:pt idx="47">
                  <c:v>80695</c:v>
                </c:pt>
                <c:pt idx="48">
                  <c:v>80735</c:v>
                </c:pt>
                <c:pt idx="49">
                  <c:v>80754</c:v>
                </c:pt>
                <c:pt idx="50">
                  <c:v>80778</c:v>
                </c:pt>
                <c:pt idx="51">
                  <c:v>80793</c:v>
                </c:pt>
                <c:pt idx="52">
                  <c:v>80813</c:v>
                </c:pt>
                <c:pt idx="53">
                  <c:v>80824</c:v>
                </c:pt>
                <c:pt idx="54">
                  <c:v>80844</c:v>
                </c:pt>
                <c:pt idx="55">
                  <c:v>80860</c:v>
                </c:pt>
                <c:pt idx="56">
                  <c:v>80881</c:v>
                </c:pt>
                <c:pt idx="57">
                  <c:v>80894</c:v>
                </c:pt>
                <c:pt idx="58">
                  <c:v>80928</c:v>
                </c:pt>
                <c:pt idx="59">
                  <c:v>80967</c:v>
                </c:pt>
                <c:pt idx="60">
                  <c:v>81008</c:v>
                </c:pt>
                <c:pt idx="61">
                  <c:v>81054</c:v>
                </c:pt>
                <c:pt idx="62">
                  <c:v>81093</c:v>
                </c:pt>
                <c:pt idx="63">
                  <c:v>81171</c:v>
                </c:pt>
                <c:pt idx="64">
                  <c:v>81218</c:v>
                </c:pt>
                <c:pt idx="65">
                  <c:v>81285</c:v>
                </c:pt>
                <c:pt idx="66">
                  <c:v>81340</c:v>
                </c:pt>
                <c:pt idx="67">
                  <c:v>81394</c:v>
                </c:pt>
                <c:pt idx="68">
                  <c:v>81439</c:v>
                </c:pt>
                <c:pt idx="69">
                  <c:v>81470</c:v>
                </c:pt>
                <c:pt idx="70">
                  <c:v>81518</c:v>
                </c:pt>
                <c:pt idx="71">
                  <c:v>81554</c:v>
                </c:pt>
                <c:pt idx="72">
                  <c:v>81589</c:v>
                </c:pt>
                <c:pt idx="73">
                  <c:v>81620</c:v>
                </c:pt>
                <c:pt idx="74">
                  <c:v>81639</c:v>
                </c:pt>
                <c:pt idx="75">
                  <c:v>81669</c:v>
                </c:pt>
                <c:pt idx="76">
                  <c:v>81708</c:v>
                </c:pt>
                <c:pt idx="77">
                  <c:v>81740</c:v>
                </c:pt>
                <c:pt idx="78">
                  <c:v>81802</c:v>
                </c:pt>
                <c:pt idx="79">
                  <c:v>81865</c:v>
                </c:pt>
                <c:pt idx="80">
                  <c:v>81907</c:v>
                </c:pt>
                <c:pt idx="81">
                  <c:v>81953</c:v>
                </c:pt>
                <c:pt idx="82">
                  <c:v>82052</c:v>
                </c:pt>
                <c:pt idx="83">
                  <c:v>82160</c:v>
                </c:pt>
                <c:pt idx="84">
                  <c:v>82249</c:v>
                </c:pt>
                <c:pt idx="85">
                  <c:v>82295</c:v>
                </c:pt>
                <c:pt idx="86">
                  <c:v>82341</c:v>
                </c:pt>
                <c:pt idx="87">
                  <c:v>82367</c:v>
                </c:pt>
                <c:pt idx="88">
                  <c:v>82719</c:v>
                </c:pt>
                <c:pt idx="89">
                  <c:v>82735</c:v>
                </c:pt>
                <c:pt idx="90">
                  <c:v>82747</c:v>
                </c:pt>
                <c:pt idx="91">
                  <c:v>82758</c:v>
                </c:pt>
                <c:pt idx="92">
                  <c:v>82788</c:v>
                </c:pt>
                <c:pt idx="93">
                  <c:v>82798</c:v>
                </c:pt>
                <c:pt idx="94">
                  <c:v>82804</c:v>
                </c:pt>
                <c:pt idx="95">
                  <c:v>82816</c:v>
                </c:pt>
                <c:pt idx="96">
                  <c:v>82827</c:v>
                </c:pt>
                <c:pt idx="97">
                  <c:v>82830</c:v>
                </c:pt>
                <c:pt idx="98">
                  <c:v>82836</c:v>
                </c:pt>
                <c:pt idx="99">
                  <c:v>82858</c:v>
                </c:pt>
                <c:pt idx="100">
                  <c:v>82862</c:v>
                </c:pt>
                <c:pt idx="101">
                  <c:v>82874</c:v>
                </c:pt>
                <c:pt idx="102">
                  <c:v>82875</c:v>
                </c:pt>
                <c:pt idx="103">
                  <c:v>82877</c:v>
                </c:pt>
                <c:pt idx="104">
                  <c:v>82880</c:v>
                </c:pt>
                <c:pt idx="105">
                  <c:v>82881</c:v>
                </c:pt>
                <c:pt idx="106">
                  <c:v>82883</c:v>
                </c:pt>
                <c:pt idx="107">
                  <c:v>82885</c:v>
                </c:pt>
                <c:pt idx="108">
                  <c:v>82886</c:v>
                </c:pt>
                <c:pt idx="109">
                  <c:v>82887</c:v>
                </c:pt>
                <c:pt idx="110">
                  <c:v>82901</c:v>
                </c:pt>
                <c:pt idx="111">
                  <c:v>82918</c:v>
                </c:pt>
                <c:pt idx="112">
                  <c:v>82919</c:v>
                </c:pt>
                <c:pt idx="113">
                  <c:v>82926</c:v>
                </c:pt>
                <c:pt idx="114">
                  <c:v>82929</c:v>
                </c:pt>
                <c:pt idx="115">
                  <c:v>82933</c:v>
                </c:pt>
                <c:pt idx="116">
                  <c:v>82941</c:v>
                </c:pt>
                <c:pt idx="117">
                  <c:v>82947</c:v>
                </c:pt>
                <c:pt idx="118">
                  <c:v>82954</c:v>
                </c:pt>
                <c:pt idx="119">
                  <c:v>82960</c:v>
                </c:pt>
                <c:pt idx="120">
                  <c:v>82965</c:v>
                </c:pt>
                <c:pt idx="121">
                  <c:v>82967</c:v>
                </c:pt>
                <c:pt idx="122">
                  <c:v>82971</c:v>
                </c:pt>
                <c:pt idx="123">
                  <c:v>82971</c:v>
                </c:pt>
                <c:pt idx="124">
                  <c:v>82974</c:v>
                </c:pt>
                <c:pt idx="125">
                  <c:v>82985</c:v>
                </c:pt>
                <c:pt idx="126">
                  <c:v>82992</c:v>
                </c:pt>
                <c:pt idx="127">
                  <c:v>82993</c:v>
                </c:pt>
                <c:pt idx="128">
                  <c:v>82995</c:v>
                </c:pt>
                <c:pt idx="129">
                  <c:v>82995</c:v>
                </c:pt>
                <c:pt idx="130">
                  <c:v>82999</c:v>
                </c:pt>
                <c:pt idx="131">
                  <c:v>83001</c:v>
                </c:pt>
                <c:pt idx="132">
                  <c:v>83017</c:v>
                </c:pt>
                <c:pt idx="133">
                  <c:v>83022</c:v>
                </c:pt>
                <c:pt idx="134">
                  <c:v>83021</c:v>
                </c:pt>
                <c:pt idx="135">
                  <c:v>83022</c:v>
                </c:pt>
                <c:pt idx="136">
                  <c:v>83027</c:v>
                </c:pt>
                <c:pt idx="137">
                  <c:v>83030</c:v>
                </c:pt>
                <c:pt idx="138">
                  <c:v>83036</c:v>
                </c:pt>
                <c:pt idx="139">
                  <c:v>83040</c:v>
                </c:pt>
                <c:pt idx="140">
                  <c:v>83043</c:v>
                </c:pt>
                <c:pt idx="141">
                  <c:v>83046</c:v>
                </c:pt>
                <c:pt idx="142">
                  <c:v>83057</c:v>
                </c:pt>
                <c:pt idx="143">
                  <c:v>83064</c:v>
                </c:pt>
                <c:pt idx="144">
                  <c:v>83075</c:v>
                </c:pt>
                <c:pt idx="145">
                  <c:v>83132</c:v>
                </c:pt>
                <c:pt idx="146">
                  <c:v>83181</c:v>
                </c:pt>
                <c:pt idx="147">
                  <c:v>83221</c:v>
                </c:pt>
                <c:pt idx="148">
                  <c:v>83265</c:v>
                </c:pt>
                <c:pt idx="149">
                  <c:v>83293</c:v>
                </c:pt>
                <c:pt idx="150">
                  <c:v>83325</c:v>
                </c:pt>
                <c:pt idx="151">
                  <c:v>83352</c:v>
                </c:pt>
                <c:pt idx="152">
                  <c:v>83378</c:v>
                </c:pt>
                <c:pt idx="153">
                  <c:v>83396</c:v>
                </c:pt>
                <c:pt idx="154">
                  <c:v>83418</c:v>
                </c:pt>
                <c:pt idx="155">
                  <c:v>83430</c:v>
                </c:pt>
                <c:pt idx="156">
                  <c:v>83449</c:v>
                </c:pt>
                <c:pt idx="157">
                  <c:v>83462</c:v>
                </c:pt>
                <c:pt idx="158">
                  <c:v>83483</c:v>
                </c:pt>
                <c:pt idx="159">
                  <c:v>83500</c:v>
                </c:pt>
                <c:pt idx="160">
                  <c:v>83512</c:v>
                </c:pt>
                <c:pt idx="161">
                  <c:v>83531</c:v>
                </c:pt>
                <c:pt idx="162">
                  <c:v>83534</c:v>
                </c:pt>
                <c:pt idx="163">
                  <c:v>83537</c:v>
                </c:pt>
                <c:pt idx="164">
                  <c:v>83542</c:v>
                </c:pt>
                <c:pt idx="165">
                  <c:v>83545</c:v>
                </c:pt>
                <c:pt idx="166">
                  <c:v>83553</c:v>
                </c:pt>
                <c:pt idx="167">
                  <c:v>83557</c:v>
                </c:pt>
                <c:pt idx="168">
                  <c:v>83565</c:v>
                </c:pt>
                <c:pt idx="169">
                  <c:v>83581</c:v>
                </c:pt>
                <c:pt idx="170">
                  <c:v>83585</c:v>
                </c:pt>
                <c:pt idx="171">
                  <c:v>83587</c:v>
                </c:pt>
                <c:pt idx="172">
                  <c:v>83594</c:v>
                </c:pt>
                <c:pt idx="173">
                  <c:v>83602</c:v>
                </c:pt>
                <c:pt idx="174">
                  <c:v>83605</c:v>
                </c:pt>
                <c:pt idx="175">
                  <c:v>83611</c:v>
                </c:pt>
                <c:pt idx="176">
                  <c:v>83612</c:v>
                </c:pt>
                <c:pt idx="177">
                  <c:v>83622</c:v>
                </c:pt>
                <c:pt idx="178">
                  <c:v>83644</c:v>
                </c:pt>
                <c:pt idx="179">
                  <c:v>83660</c:v>
                </c:pt>
                <c:pt idx="180">
                  <c:v>83682</c:v>
                </c:pt>
                <c:pt idx="181">
                  <c:v>83693</c:v>
                </c:pt>
                <c:pt idx="182">
                  <c:v>83707</c:v>
                </c:pt>
                <c:pt idx="183">
                  <c:v>83729</c:v>
                </c:pt>
                <c:pt idx="184">
                  <c:v>83750</c:v>
                </c:pt>
                <c:pt idx="185">
                  <c:v>83784</c:v>
                </c:pt>
                <c:pt idx="186">
                  <c:v>83830</c:v>
                </c:pt>
                <c:pt idx="187">
                  <c:v>83891</c:v>
                </c:pt>
                <c:pt idx="188">
                  <c:v>83959</c:v>
                </c:pt>
                <c:pt idx="189">
                  <c:v>84060</c:v>
                </c:pt>
                <c:pt idx="190">
                  <c:v>84165</c:v>
                </c:pt>
                <c:pt idx="191">
                  <c:v>84292</c:v>
                </c:pt>
                <c:pt idx="192">
                  <c:v>84337</c:v>
                </c:pt>
                <c:pt idx="193">
                  <c:v>84385</c:v>
                </c:pt>
                <c:pt idx="194">
                  <c:v>84428</c:v>
                </c:pt>
                <c:pt idx="195">
                  <c:v>84464</c:v>
                </c:pt>
                <c:pt idx="196">
                  <c:v>84491</c:v>
                </c:pt>
                <c:pt idx="197">
                  <c:v>84528</c:v>
                </c:pt>
                <c:pt idx="198">
                  <c:v>84565</c:v>
                </c:pt>
                <c:pt idx="199">
                  <c:v>84596</c:v>
                </c:pt>
                <c:pt idx="200">
                  <c:v>84619</c:v>
                </c:pt>
                <c:pt idx="201">
                  <c:v>84668</c:v>
                </c:pt>
                <c:pt idx="202">
                  <c:v>84712</c:v>
                </c:pt>
                <c:pt idx="203">
                  <c:v>84737</c:v>
                </c:pt>
                <c:pt idx="204">
                  <c:v>84756</c:v>
                </c:pt>
                <c:pt idx="205">
                  <c:v>84786</c:v>
                </c:pt>
                <c:pt idx="206">
                  <c:v>84808</c:v>
                </c:pt>
                <c:pt idx="207">
                  <c:v>84827</c:v>
                </c:pt>
                <c:pt idx="208">
                  <c:v>84849</c:v>
                </c:pt>
                <c:pt idx="209">
                  <c:v>84871</c:v>
                </c:pt>
                <c:pt idx="210">
                  <c:v>84888</c:v>
                </c:pt>
                <c:pt idx="211">
                  <c:v>84895</c:v>
                </c:pt>
                <c:pt idx="212">
                  <c:v>84917</c:v>
                </c:pt>
                <c:pt idx="213">
                  <c:v>84939</c:v>
                </c:pt>
                <c:pt idx="214">
                  <c:v>84951</c:v>
                </c:pt>
                <c:pt idx="215">
                  <c:v>84967</c:v>
                </c:pt>
                <c:pt idx="216">
                  <c:v>84981</c:v>
                </c:pt>
                <c:pt idx="217">
                  <c:v>84996</c:v>
                </c:pt>
                <c:pt idx="218">
                  <c:v>85004</c:v>
                </c:pt>
                <c:pt idx="219">
                  <c:v>85013</c:v>
                </c:pt>
                <c:pt idx="220">
                  <c:v>85022</c:v>
                </c:pt>
                <c:pt idx="221">
                  <c:v>85031</c:v>
                </c:pt>
                <c:pt idx="222">
                  <c:v>85048</c:v>
                </c:pt>
                <c:pt idx="223">
                  <c:v>85058</c:v>
                </c:pt>
                <c:pt idx="224">
                  <c:v>85066</c:v>
                </c:pt>
                <c:pt idx="225">
                  <c:v>85077</c:v>
                </c:pt>
                <c:pt idx="226">
                  <c:v>85102</c:v>
                </c:pt>
                <c:pt idx="227">
                  <c:v>85112</c:v>
                </c:pt>
                <c:pt idx="228">
                  <c:v>85122</c:v>
                </c:pt>
                <c:pt idx="229">
                  <c:v>85134</c:v>
                </c:pt>
                <c:pt idx="230">
                  <c:v>85144</c:v>
                </c:pt>
                <c:pt idx="231">
                  <c:v>85146</c:v>
                </c:pt>
                <c:pt idx="232">
                  <c:v>85153</c:v>
                </c:pt>
                <c:pt idx="233">
                  <c:v>85168</c:v>
                </c:pt>
                <c:pt idx="234">
                  <c:v>85174</c:v>
                </c:pt>
                <c:pt idx="235">
                  <c:v>85184</c:v>
                </c:pt>
                <c:pt idx="236">
                  <c:v>85194</c:v>
                </c:pt>
                <c:pt idx="237">
                  <c:v>85202</c:v>
                </c:pt>
                <c:pt idx="238">
                  <c:v>85214</c:v>
                </c:pt>
                <c:pt idx="239">
                  <c:v>85223</c:v>
                </c:pt>
                <c:pt idx="240">
                  <c:v>85255</c:v>
                </c:pt>
                <c:pt idx="241">
                  <c:v>85269</c:v>
                </c:pt>
                <c:pt idx="242">
                  <c:v>85279</c:v>
                </c:pt>
                <c:pt idx="243">
                  <c:v>85291</c:v>
                </c:pt>
                <c:pt idx="244">
                  <c:v>85297</c:v>
                </c:pt>
                <c:pt idx="245">
                  <c:v>85307</c:v>
                </c:pt>
                <c:pt idx="246">
                  <c:v>85314</c:v>
                </c:pt>
                <c:pt idx="247">
                  <c:v>85322</c:v>
                </c:pt>
                <c:pt idx="248">
                  <c:v>85337</c:v>
                </c:pt>
                <c:pt idx="249">
                  <c:v>85351</c:v>
                </c:pt>
                <c:pt idx="250">
                  <c:v>85372</c:v>
                </c:pt>
                <c:pt idx="251">
                  <c:v>85384</c:v>
                </c:pt>
                <c:pt idx="252">
                  <c:v>85403</c:v>
                </c:pt>
                <c:pt idx="253">
                  <c:v>85414</c:v>
                </c:pt>
                <c:pt idx="254">
                  <c:v>85424</c:v>
                </c:pt>
                <c:pt idx="255">
                  <c:v>85434</c:v>
                </c:pt>
                <c:pt idx="256">
                  <c:v>85450</c:v>
                </c:pt>
                <c:pt idx="257">
                  <c:v>85470</c:v>
                </c:pt>
                <c:pt idx="258">
                  <c:v>85482</c:v>
                </c:pt>
                <c:pt idx="259">
                  <c:v>85489</c:v>
                </c:pt>
                <c:pt idx="260">
                  <c:v>85500</c:v>
                </c:pt>
                <c:pt idx="261">
                  <c:v>85521</c:v>
                </c:pt>
                <c:pt idx="262">
                  <c:v>85536</c:v>
                </c:pt>
                <c:pt idx="263">
                  <c:v>85557</c:v>
                </c:pt>
                <c:pt idx="264">
                  <c:v>85578</c:v>
                </c:pt>
                <c:pt idx="265">
                  <c:v>85591</c:v>
                </c:pt>
                <c:pt idx="266">
                  <c:v>85611</c:v>
                </c:pt>
                <c:pt idx="267">
                  <c:v>85622</c:v>
                </c:pt>
                <c:pt idx="268">
                  <c:v>85646</c:v>
                </c:pt>
                <c:pt idx="269">
                  <c:v>85659</c:v>
                </c:pt>
                <c:pt idx="270">
                  <c:v>85672</c:v>
                </c:pt>
                <c:pt idx="271">
                  <c:v>85685</c:v>
                </c:pt>
                <c:pt idx="272">
                  <c:v>85704</c:v>
                </c:pt>
                <c:pt idx="273">
                  <c:v>85715</c:v>
                </c:pt>
                <c:pt idx="274">
                  <c:v>85729</c:v>
                </c:pt>
                <c:pt idx="275">
                  <c:v>85747</c:v>
                </c:pt>
                <c:pt idx="276">
                  <c:v>85775</c:v>
                </c:pt>
                <c:pt idx="277">
                  <c:v>85790</c:v>
                </c:pt>
                <c:pt idx="278">
                  <c:v>85810</c:v>
                </c:pt>
                <c:pt idx="279">
                  <c:v>85826</c:v>
                </c:pt>
                <c:pt idx="280">
                  <c:v>85868</c:v>
                </c:pt>
                <c:pt idx="281">
                  <c:v>85915</c:v>
                </c:pt>
                <c:pt idx="282">
                  <c:v>85940</c:v>
                </c:pt>
                <c:pt idx="283">
                  <c:v>85973</c:v>
                </c:pt>
                <c:pt idx="284">
                  <c:v>85997</c:v>
                </c:pt>
                <c:pt idx="285">
                  <c:v>86021</c:v>
                </c:pt>
                <c:pt idx="286">
                  <c:v>86070</c:v>
                </c:pt>
                <c:pt idx="287">
                  <c:v>86087</c:v>
                </c:pt>
                <c:pt idx="288">
                  <c:v>86115</c:v>
                </c:pt>
                <c:pt idx="289">
                  <c:v>86151</c:v>
                </c:pt>
                <c:pt idx="290">
                  <c:v>86184</c:v>
                </c:pt>
                <c:pt idx="291">
                  <c:v>86212</c:v>
                </c:pt>
                <c:pt idx="292">
                  <c:v>86245</c:v>
                </c:pt>
                <c:pt idx="293">
                  <c:v>86267</c:v>
                </c:pt>
                <c:pt idx="294">
                  <c:v>86284</c:v>
                </c:pt>
                <c:pt idx="295">
                  <c:v>86299</c:v>
                </c:pt>
                <c:pt idx="296">
                  <c:v>86307</c:v>
                </c:pt>
                <c:pt idx="297">
                  <c:v>86325</c:v>
                </c:pt>
                <c:pt idx="298">
                  <c:v>86338</c:v>
                </c:pt>
                <c:pt idx="299">
                  <c:v>86346</c:v>
                </c:pt>
                <c:pt idx="300">
                  <c:v>86361</c:v>
                </c:pt>
                <c:pt idx="301">
                  <c:v>86369</c:v>
                </c:pt>
                <c:pt idx="302">
                  <c:v>86381</c:v>
                </c:pt>
                <c:pt idx="303">
                  <c:v>86398</c:v>
                </c:pt>
                <c:pt idx="304">
                  <c:v>86414</c:v>
                </c:pt>
                <c:pt idx="305">
                  <c:v>86431</c:v>
                </c:pt>
                <c:pt idx="306">
                  <c:v>86442</c:v>
                </c:pt>
                <c:pt idx="307">
                  <c:v>86464</c:v>
                </c:pt>
                <c:pt idx="308">
                  <c:v>86469</c:v>
                </c:pt>
                <c:pt idx="309">
                  <c:v>86490</c:v>
                </c:pt>
                <c:pt idx="310">
                  <c:v>86495</c:v>
                </c:pt>
                <c:pt idx="311">
                  <c:v>86501</c:v>
                </c:pt>
                <c:pt idx="312">
                  <c:v>86512</c:v>
                </c:pt>
                <c:pt idx="313">
                  <c:v>86530</c:v>
                </c:pt>
                <c:pt idx="314">
                  <c:v>86542</c:v>
                </c:pt>
                <c:pt idx="315">
                  <c:v>86551</c:v>
                </c:pt>
                <c:pt idx="316">
                  <c:v>86567</c:v>
                </c:pt>
                <c:pt idx="317">
                  <c:v>86584</c:v>
                </c:pt>
                <c:pt idx="318">
                  <c:v>86601</c:v>
                </c:pt>
                <c:pt idx="319">
                  <c:v>86619</c:v>
                </c:pt>
                <c:pt idx="320">
                  <c:v>86634</c:v>
                </c:pt>
                <c:pt idx="321">
                  <c:v>86646</c:v>
                </c:pt>
                <c:pt idx="322">
                  <c:v>86661</c:v>
                </c:pt>
                <c:pt idx="323">
                  <c:v>86673</c:v>
                </c:pt>
                <c:pt idx="324">
                  <c:v>86688</c:v>
                </c:pt>
                <c:pt idx="325">
                  <c:v>86701</c:v>
                </c:pt>
                <c:pt idx="326">
                  <c:v>86725</c:v>
                </c:pt>
                <c:pt idx="327">
                  <c:v>86741</c:v>
                </c:pt>
                <c:pt idx="328">
                  <c:v>86758</c:v>
                </c:pt>
                <c:pt idx="329">
                  <c:v>86770</c:v>
                </c:pt>
                <c:pt idx="330">
                  <c:v>86777</c:v>
                </c:pt>
                <c:pt idx="331">
                  <c:v>86789</c:v>
                </c:pt>
                <c:pt idx="332">
                  <c:v>86806</c:v>
                </c:pt>
                <c:pt idx="333">
                  <c:v>86829</c:v>
                </c:pt>
                <c:pt idx="334">
                  <c:v>86852</c:v>
                </c:pt>
                <c:pt idx="335">
                  <c:v>86867</c:v>
                </c:pt>
                <c:pt idx="336">
                  <c:v>86882</c:v>
                </c:pt>
                <c:pt idx="337">
                  <c:v>86899</c:v>
                </c:pt>
                <c:pt idx="338">
                  <c:v>86913</c:v>
                </c:pt>
                <c:pt idx="339">
                  <c:v>86933</c:v>
                </c:pt>
                <c:pt idx="340">
                  <c:v>86955</c:v>
                </c:pt>
                <c:pt idx="341">
                  <c:v>86976</c:v>
                </c:pt>
                <c:pt idx="342">
                  <c:v>87003</c:v>
                </c:pt>
                <c:pt idx="343">
                  <c:v>87027</c:v>
                </c:pt>
                <c:pt idx="344">
                  <c:v>87052</c:v>
                </c:pt>
                <c:pt idx="345">
                  <c:v>87071</c:v>
                </c:pt>
                <c:pt idx="346">
                  <c:v>87093</c:v>
                </c:pt>
                <c:pt idx="347">
                  <c:v>87117</c:v>
                </c:pt>
                <c:pt idx="348">
                  <c:v>87150</c:v>
                </c:pt>
                <c:pt idx="349">
                  <c:v>87183</c:v>
                </c:pt>
                <c:pt idx="350">
                  <c:v>87215</c:v>
                </c:pt>
                <c:pt idx="351">
                  <c:v>87278</c:v>
                </c:pt>
                <c:pt idx="352">
                  <c:v>87331</c:v>
                </c:pt>
                <c:pt idx="353">
                  <c:v>87364</c:v>
                </c:pt>
                <c:pt idx="354">
                  <c:v>87433</c:v>
                </c:pt>
                <c:pt idx="355">
                  <c:v>87536</c:v>
                </c:pt>
                <c:pt idx="356">
                  <c:v>87591</c:v>
                </c:pt>
                <c:pt idx="357">
                  <c:v>87706</c:v>
                </c:pt>
                <c:pt idx="358">
                  <c:v>87844</c:v>
                </c:pt>
                <c:pt idx="359">
                  <c:v>87988</c:v>
                </c:pt>
                <c:pt idx="360">
                  <c:v>88118</c:v>
                </c:pt>
                <c:pt idx="361">
                  <c:v>88227</c:v>
                </c:pt>
                <c:pt idx="362">
                  <c:v>88336</c:v>
                </c:pt>
                <c:pt idx="363">
                  <c:v>88454</c:v>
                </c:pt>
                <c:pt idx="364">
                  <c:v>88557</c:v>
                </c:pt>
                <c:pt idx="365">
                  <c:v>88701</c:v>
                </c:pt>
                <c:pt idx="366">
                  <c:v>88804</c:v>
                </c:pt>
                <c:pt idx="367">
                  <c:v>88911</c:v>
                </c:pt>
                <c:pt idx="368">
                  <c:v>88991</c:v>
                </c:pt>
                <c:pt idx="369">
                  <c:v>89115</c:v>
                </c:pt>
                <c:pt idx="370">
                  <c:v>89197</c:v>
                </c:pt>
                <c:pt idx="371">
                  <c:v>89272</c:v>
                </c:pt>
                <c:pt idx="372">
                  <c:v>89326</c:v>
                </c:pt>
                <c:pt idx="373">
                  <c:v>89378</c:v>
                </c:pt>
                <c:pt idx="374">
                  <c:v>89430</c:v>
                </c:pt>
                <c:pt idx="375">
                  <c:v>89522</c:v>
                </c:pt>
                <c:pt idx="376">
                  <c:v>89564</c:v>
                </c:pt>
                <c:pt idx="377">
                  <c:v>89594</c:v>
                </c:pt>
                <c:pt idx="378">
                  <c:v>89619</c:v>
                </c:pt>
                <c:pt idx="379">
                  <c:v>89649</c:v>
                </c:pt>
                <c:pt idx="380">
                  <c:v>89669</c:v>
                </c:pt>
                <c:pt idx="381">
                  <c:v>89681</c:v>
                </c:pt>
                <c:pt idx="382">
                  <c:v>89692</c:v>
                </c:pt>
                <c:pt idx="383">
                  <c:v>89706</c:v>
                </c:pt>
                <c:pt idx="384">
                  <c:v>89720</c:v>
                </c:pt>
                <c:pt idx="385">
                  <c:v>89734</c:v>
                </c:pt>
                <c:pt idx="386">
                  <c:v>89736</c:v>
                </c:pt>
                <c:pt idx="387">
                  <c:v>89748</c:v>
                </c:pt>
                <c:pt idx="388">
                  <c:v>89756</c:v>
                </c:pt>
                <c:pt idx="389">
                  <c:v>89763</c:v>
                </c:pt>
                <c:pt idx="390">
                  <c:v>89772</c:v>
                </c:pt>
                <c:pt idx="391">
                  <c:v>89788</c:v>
                </c:pt>
                <c:pt idx="392">
                  <c:v>89795</c:v>
                </c:pt>
                <c:pt idx="393">
                  <c:v>89806</c:v>
                </c:pt>
                <c:pt idx="394">
                  <c:v>89816</c:v>
                </c:pt>
                <c:pt idx="395">
                  <c:v>89824</c:v>
                </c:pt>
                <c:pt idx="396">
                  <c:v>89831</c:v>
                </c:pt>
                <c:pt idx="397">
                  <c:v>89842</c:v>
                </c:pt>
                <c:pt idx="398">
                  <c:v>89852</c:v>
                </c:pt>
                <c:pt idx="399">
                  <c:v>89864</c:v>
                </c:pt>
                <c:pt idx="400">
                  <c:v>89871</c:v>
                </c:pt>
                <c:pt idx="401">
                  <c:v>89877</c:v>
                </c:pt>
                <c:pt idx="402">
                  <c:v>89887</c:v>
                </c:pt>
                <c:pt idx="403">
                  <c:v>89893</c:v>
                </c:pt>
                <c:pt idx="404">
                  <c:v>89912</c:v>
                </c:pt>
                <c:pt idx="405">
                  <c:v>89923</c:v>
                </c:pt>
                <c:pt idx="406">
                  <c:v>89933</c:v>
                </c:pt>
                <c:pt idx="407">
                  <c:v>89943</c:v>
                </c:pt>
                <c:pt idx="408">
                  <c:v>89952</c:v>
                </c:pt>
                <c:pt idx="409">
                  <c:v>89962</c:v>
                </c:pt>
                <c:pt idx="410">
                  <c:v>89975</c:v>
                </c:pt>
                <c:pt idx="411">
                  <c:v>89994</c:v>
                </c:pt>
                <c:pt idx="412">
                  <c:v>90002</c:v>
                </c:pt>
                <c:pt idx="413">
                  <c:v>90007</c:v>
                </c:pt>
                <c:pt idx="414">
                  <c:v>90018</c:v>
                </c:pt>
                <c:pt idx="415">
                  <c:v>90027</c:v>
                </c:pt>
                <c:pt idx="416">
                  <c:v>90034</c:v>
                </c:pt>
                <c:pt idx="417">
                  <c:v>90044</c:v>
                </c:pt>
                <c:pt idx="418">
                  <c:v>90049</c:v>
                </c:pt>
                <c:pt idx="419">
                  <c:v>90062</c:v>
                </c:pt>
                <c:pt idx="420">
                  <c:v>90066</c:v>
                </c:pt>
                <c:pt idx="421">
                  <c:v>90072</c:v>
                </c:pt>
                <c:pt idx="422">
                  <c:v>90083</c:v>
                </c:pt>
                <c:pt idx="423">
                  <c:v>90087</c:v>
                </c:pt>
                <c:pt idx="424">
                  <c:v>90099</c:v>
                </c:pt>
                <c:pt idx="425">
                  <c:v>90106</c:v>
                </c:pt>
                <c:pt idx="426">
                  <c:v>90115</c:v>
                </c:pt>
                <c:pt idx="427">
                  <c:v>90125</c:v>
                </c:pt>
                <c:pt idx="428">
                  <c:v>90136</c:v>
                </c:pt>
                <c:pt idx="429">
                  <c:v>90147</c:v>
                </c:pt>
                <c:pt idx="430">
                  <c:v>90159</c:v>
                </c:pt>
                <c:pt idx="431">
                  <c:v>90167</c:v>
                </c:pt>
                <c:pt idx="432">
                  <c:v>90182</c:v>
                </c:pt>
                <c:pt idx="433">
                  <c:v>90190</c:v>
                </c:pt>
                <c:pt idx="434">
                  <c:v>90201</c:v>
                </c:pt>
                <c:pt idx="435">
                  <c:v>90217</c:v>
                </c:pt>
                <c:pt idx="436">
                  <c:v>90226</c:v>
                </c:pt>
                <c:pt idx="437">
                  <c:v>90252</c:v>
                </c:pt>
                <c:pt idx="438">
                  <c:v>90273</c:v>
                </c:pt>
                <c:pt idx="439">
                  <c:v>90305</c:v>
                </c:pt>
                <c:pt idx="440">
                  <c:v>90329</c:v>
                </c:pt>
                <c:pt idx="441">
                  <c:v>90341</c:v>
                </c:pt>
                <c:pt idx="442">
                  <c:v>90365</c:v>
                </c:pt>
                <c:pt idx="443">
                  <c:v>90386</c:v>
                </c:pt>
                <c:pt idx="444">
                  <c:v>90400</c:v>
                </c:pt>
                <c:pt idx="445">
                  <c:v>90410</c:v>
                </c:pt>
                <c:pt idx="446">
                  <c:v>90426</c:v>
                </c:pt>
                <c:pt idx="447">
                  <c:v>90435</c:v>
                </c:pt>
                <c:pt idx="448">
                  <c:v>90447</c:v>
                </c:pt>
                <c:pt idx="449">
                  <c:v>90457</c:v>
                </c:pt>
                <c:pt idx="450">
                  <c:v>90468</c:v>
                </c:pt>
                <c:pt idx="451">
                  <c:v>90483</c:v>
                </c:pt>
                <c:pt idx="452">
                  <c:v>90499</c:v>
                </c:pt>
                <c:pt idx="453">
                  <c:v>90510</c:v>
                </c:pt>
                <c:pt idx="454">
                  <c:v>90520</c:v>
                </c:pt>
                <c:pt idx="455">
                  <c:v>90541</c:v>
                </c:pt>
                <c:pt idx="456">
                  <c:v>90547</c:v>
                </c:pt>
                <c:pt idx="457">
                  <c:v>90566</c:v>
                </c:pt>
                <c:pt idx="458">
                  <c:v>90575</c:v>
                </c:pt>
                <c:pt idx="459">
                  <c:v>90588</c:v>
                </c:pt>
                <c:pt idx="460">
                  <c:v>90599</c:v>
                </c:pt>
                <c:pt idx="461">
                  <c:v>90610</c:v>
                </c:pt>
                <c:pt idx="462">
                  <c:v>90622</c:v>
                </c:pt>
                <c:pt idx="463">
                  <c:v>90642</c:v>
                </c:pt>
                <c:pt idx="464">
                  <c:v>90655</c:v>
                </c:pt>
                <c:pt idx="465">
                  <c:v>90671</c:v>
                </c:pt>
                <c:pt idx="466">
                  <c:v>90686</c:v>
                </c:pt>
                <c:pt idx="467">
                  <c:v>90697</c:v>
                </c:pt>
                <c:pt idx="468">
                  <c:v>90714</c:v>
                </c:pt>
                <c:pt idx="469">
                  <c:v>90721</c:v>
                </c:pt>
                <c:pt idx="470">
                  <c:v>90726</c:v>
                </c:pt>
                <c:pt idx="471">
                  <c:v>90739</c:v>
                </c:pt>
                <c:pt idx="472">
                  <c:v>90746</c:v>
                </c:pt>
                <c:pt idx="473">
                  <c:v>90758</c:v>
                </c:pt>
                <c:pt idx="474">
                  <c:v>90769</c:v>
                </c:pt>
                <c:pt idx="475">
                  <c:v>90783</c:v>
                </c:pt>
                <c:pt idx="476">
                  <c:v>90799</c:v>
                </c:pt>
                <c:pt idx="477">
                  <c:v>90808</c:v>
                </c:pt>
                <c:pt idx="478">
                  <c:v>90815</c:v>
                </c:pt>
                <c:pt idx="479">
                  <c:v>90829</c:v>
                </c:pt>
                <c:pt idx="480">
                  <c:v>90847</c:v>
                </c:pt>
                <c:pt idx="481">
                  <c:v>90872</c:v>
                </c:pt>
                <c:pt idx="482">
                  <c:v>90894</c:v>
                </c:pt>
                <c:pt idx="483">
                  <c:v>90908</c:v>
                </c:pt>
                <c:pt idx="484">
                  <c:v>90920</c:v>
                </c:pt>
                <c:pt idx="485">
                  <c:v>90944</c:v>
                </c:pt>
                <c:pt idx="486">
                  <c:v>90954</c:v>
                </c:pt>
                <c:pt idx="487">
                  <c:v>90973</c:v>
                </c:pt>
                <c:pt idx="488">
                  <c:v>90991</c:v>
                </c:pt>
                <c:pt idx="489">
                  <c:v>91006</c:v>
                </c:pt>
                <c:pt idx="490">
                  <c:v>91019</c:v>
                </c:pt>
                <c:pt idx="491">
                  <c:v>91038</c:v>
                </c:pt>
                <c:pt idx="492">
                  <c:v>91045</c:v>
                </c:pt>
                <c:pt idx="493">
                  <c:v>91061</c:v>
                </c:pt>
                <c:pt idx="494">
                  <c:v>91072</c:v>
                </c:pt>
                <c:pt idx="495">
                  <c:v>91099</c:v>
                </c:pt>
                <c:pt idx="496">
                  <c:v>91122</c:v>
                </c:pt>
                <c:pt idx="497">
                  <c:v>91146</c:v>
                </c:pt>
                <c:pt idx="498">
                  <c:v>91170</c:v>
                </c:pt>
                <c:pt idx="499">
                  <c:v>91194</c:v>
                </c:pt>
                <c:pt idx="500">
                  <c:v>91218</c:v>
                </c:pt>
                <c:pt idx="501">
                  <c:v>91248</c:v>
                </c:pt>
                <c:pt idx="502">
                  <c:v>91267</c:v>
                </c:pt>
                <c:pt idx="503">
                  <c:v>91300</c:v>
                </c:pt>
                <c:pt idx="504">
                  <c:v>91316</c:v>
                </c:pt>
                <c:pt idx="505">
                  <c:v>91337</c:v>
                </c:pt>
                <c:pt idx="506">
                  <c:v>91359</c:v>
                </c:pt>
                <c:pt idx="507">
                  <c:v>91394</c:v>
                </c:pt>
                <c:pt idx="508">
                  <c:v>91428</c:v>
                </c:pt>
                <c:pt idx="509">
                  <c:v>91451</c:v>
                </c:pt>
                <c:pt idx="510">
                  <c:v>91471</c:v>
                </c:pt>
                <c:pt idx="511">
                  <c:v>91492</c:v>
                </c:pt>
                <c:pt idx="512">
                  <c:v>91511</c:v>
                </c:pt>
                <c:pt idx="513">
                  <c:v>91534</c:v>
                </c:pt>
                <c:pt idx="514">
                  <c:v>91564</c:v>
                </c:pt>
                <c:pt idx="515">
                  <c:v>91587</c:v>
                </c:pt>
                <c:pt idx="516">
                  <c:v>91604</c:v>
                </c:pt>
                <c:pt idx="517">
                  <c:v>91629</c:v>
                </c:pt>
                <c:pt idx="518">
                  <c:v>91653</c:v>
                </c:pt>
                <c:pt idx="519">
                  <c:v>91669</c:v>
                </c:pt>
                <c:pt idx="520">
                  <c:v>91693</c:v>
                </c:pt>
                <c:pt idx="521">
                  <c:v>91718</c:v>
                </c:pt>
                <c:pt idx="522">
                  <c:v>91732</c:v>
                </c:pt>
                <c:pt idx="523">
                  <c:v>91753</c:v>
                </c:pt>
                <c:pt idx="524">
                  <c:v>91771</c:v>
                </c:pt>
                <c:pt idx="525">
                  <c:v>91780</c:v>
                </c:pt>
                <c:pt idx="526">
                  <c:v>91792</c:v>
                </c:pt>
                <c:pt idx="527">
                  <c:v>91810</c:v>
                </c:pt>
                <c:pt idx="528">
                  <c:v>91833</c:v>
                </c:pt>
                <c:pt idx="529">
                  <c:v>91847</c:v>
                </c:pt>
                <c:pt idx="530">
                  <c:v>91869</c:v>
                </c:pt>
                <c:pt idx="531">
                  <c:v>91892</c:v>
                </c:pt>
                <c:pt idx="532">
                  <c:v>91949</c:v>
                </c:pt>
                <c:pt idx="533">
                  <c:v>91966</c:v>
                </c:pt>
                <c:pt idx="534">
                  <c:v>91989</c:v>
                </c:pt>
                <c:pt idx="535">
                  <c:v>92015</c:v>
                </c:pt>
                <c:pt idx="536">
                  <c:v>92039</c:v>
                </c:pt>
                <c:pt idx="537">
                  <c:v>92066</c:v>
                </c:pt>
                <c:pt idx="538">
                  <c:v>92095</c:v>
                </c:pt>
                <c:pt idx="539">
                  <c:v>92119</c:v>
                </c:pt>
                <c:pt idx="540">
                  <c:v>92147</c:v>
                </c:pt>
                <c:pt idx="541">
                  <c:v>92183</c:v>
                </c:pt>
                <c:pt idx="542">
                  <c:v>92213</c:v>
                </c:pt>
                <c:pt idx="543">
                  <c:v>92246</c:v>
                </c:pt>
                <c:pt idx="544">
                  <c:v>92277</c:v>
                </c:pt>
                <c:pt idx="545">
                  <c:v>92342</c:v>
                </c:pt>
                <c:pt idx="546">
                  <c:v>92364</c:v>
                </c:pt>
                <c:pt idx="547">
                  <c:v>92414</c:v>
                </c:pt>
                <c:pt idx="548">
                  <c:v>92462</c:v>
                </c:pt>
                <c:pt idx="549">
                  <c:v>92497</c:v>
                </c:pt>
                <c:pt idx="550">
                  <c:v>92529</c:v>
                </c:pt>
                <c:pt idx="551">
                  <c:v>92605</c:v>
                </c:pt>
                <c:pt idx="552">
                  <c:v>92676</c:v>
                </c:pt>
                <c:pt idx="553">
                  <c:v>92762</c:v>
                </c:pt>
                <c:pt idx="554">
                  <c:v>92811</c:v>
                </c:pt>
                <c:pt idx="555">
                  <c:v>92875</c:v>
                </c:pt>
                <c:pt idx="556">
                  <c:v>92930</c:v>
                </c:pt>
                <c:pt idx="557">
                  <c:v>93005</c:v>
                </c:pt>
                <c:pt idx="558">
                  <c:v>93103</c:v>
                </c:pt>
                <c:pt idx="559">
                  <c:v>93193</c:v>
                </c:pt>
                <c:pt idx="560">
                  <c:v>93289</c:v>
                </c:pt>
                <c:pt idx="561">
                  <c:v>93374</c:v>
                </c:pt>
                <c:pt idx="562">
                  <c:v>93498</c:v>
                </c:pt>
                <c:pt idx="563">
                  <c:v>93605</c:v>
                </c:pt>
                <c:pt idx="564">
                  <c:v>93701</c:v>
                </c:pt>
                <c:pt idx="565">
                  <c:v>93826</c:v>
                </c:pt>
                <c:pt idx="566">
                  <c:v>93969</c:v>
                </c:pt>
                <c:pt idx="567">
                  <c:v>94080</c:v>
                </c:pt>
                <c:pt idx="568">
                  <c:v>94161</c:v>
                </c:pt>
                <c:pt idx="569">
                  <c:v>94260</c:v>
                </c:pt>
                <c:pt idx="570">
                  <c:v>94326</c:v>
                </c:pt>
                <c:pt idx="571">
                  <c:v>94379</c:v>
                </c:pt>
                <c:pt idx="572">
                  <c:v>94430</c:v>
                </c:pt>
                <c:pt idx="573">
                  <c:v>94472</c:v>
                </c:pt>
                <c:pt idx="574">
                  <c:v>94500</c:v>
                </c:pt>
                <c:pt idx="575">
                  <c:v>94546</c:v>
                </c:pt>
                <c:pt idx="576">
                  <c:v>94579</c:v>
                </c:pt>
                <c:pt idx="577">
                  <c:v>94599</c:v>
                </c:pt>
                <c:pt idx="578">
                  <c:v>94631</c:v>
                </c:pt>
                <c:pt idx="579">
                  <c:v>94652</c:v>
                </c:pt>
                <c:pt idx="580">
                  <c:v>94687</c:v>
                </c:pt>
                <c:pt idx="581">
                  <c:v>94707</c:v>
                </c:pt>
                <c:pt idx="582">
                  <c:v>94733</c:v>
                </c:pt>
                <c:pt idx="583">
                  <c:v>94765</c:v>
                </c:pt>
                <c:pt idx="584">
                  <c:v>94786</c:v>
                </c:pt>
                <c:pt idx="585">
                  <c:v>94819</c:v>
                </c:pt>
                <c:pt idx="586">
                  <c:v>94842</c:v>
                </c:pt>
                <c:pt idx="587">
                  <c:v>94879</c:v>
                </c:pt>
                <c:pt idx="588">
                  <c:v>94898</c:v>
                </c:pt>
                <c:pt idx="589">
                  <c:v>94926</c:v>
                </c:pt>
                <c:pt idx="590">
                  <c:v>94954</c:v>
                </c:pt>
                <c:pt idx="591">
                  <c:v>94982</c:v>
                </c:pt>
                <c:pt idx="592">
                  <c:v>95010</c:v>
                </c:pt>
                <c:pt idx="593">
                  <c:v>95028</c:v>
                </c:pt>
                <c:pt idx="594">
                  <c:v>95064</c:v>
                </c:pt>
                <c:pt idx="595">
                  <c:v>95083</c:v>
                </c:pt>
                <c:pt idx="596">
                  <c:v>95111</c:v>
                </c:pt>
                <c:pt idx="597">
                  <c:v>95128</c:v>
                </c:pt>
                <c:pt idx="598">
                  <c:v>95153</c:v>
                </c:pt>
                <c:pt idx="599">
                  <c:v>95199</c:v>
                </c:pt>
                <c:pt idx="600">
                  <c:v>95248</c:v>
                </c:pt>
                <c:pt idx="601">
                  <c:v>95340</c:v>
                </c:pt>
                <c:pt idx="602">
                  <c:v>95413</c:v>
                </c:pt>
                <c:pt idx="603">
                  <c:v>95493</c:v>
                </c:pt>
                <c:pt idx="604">
                  <c:v>95577</c:v>
                </c:pt>
                <c:pt idx="605">
                  <c:v>95623</c:v>
                </c:pt>
                <c:pt idx="606">
                  <c:v>95689</c:v>
                </c:pt>
                <c:pt idx="607">
                  <c:v>95738</c:v>
                </c:pt>
                <c:pt idx="608">
                  <c:v>95810</c:v>
                </c:pt>
                <c:pt idx="609">
                  <c:v>95851</c:v>
                </c:pt>
                <c:pt idx="610">
                  <c:v>95894</c:v>
                </c:pt>
                <c:pt idx="611">
                  <c:v>95948</c:v>
                </c:pt>
                <c:pt idx="612">
                  <c:v>95986</c:v>
                </c:pt>
                <c:pt idx="613">
                  <c:v>96015</c:v>
                </c:pt>
                <c:pt idx="614">
                  <c:v>96050</c:v>
                </c:pt>
                <c:pt idx="615">
                  <c:v>96081</c:v>
                </c:pt>
                <c:pt idx="616">
                  <c:v>96106</c:v>
                </c:pt>
                <c:pt idx="617">
                  <c:v>96128</c:v>
                </c:pt>
                <c:pt idx="618">
                  <c:v>96162</c:v>
                </c:pt>
                <c:pt idx="619">
                  <c:v>96203</c:v>
                </c:pt>
                <c:pt idx="620">
                  <c:v>96231</c:v>
                </c:pt>
                <c:pt idx="621">
                  <c:v>96258</c:v>
                </c:pt>
                <c:pt idx="622">
                  <c:v>96284</c:v>
                </c:pt>
                <c:pt idx="623">
                  <c:v>96310</c:v>
                </c:pt>
                <c:pt idx="624">
                  <c:v>96335</c:v>
                </c:pt>
                <c:pt idx="625">
                  <c:v>96357</c:v>
                </c:pt>
                <c:pt idx="626">
                  <c:v>96374</c:v>
                </c:pt>
                <c:pt idx="627">
                  <c:v>96398</c:v>
                </c:pt>
                <c:pt idx="628">
                  <c:v>96423</c:v>
                </c:pt>
                <c:pt idx="629">
                  <c:v>96435</c:v>
                </c:pt>
                <c:pt idx="630">
                  <c:v>96457</c:v>
                </c:pt>
                <c:pt idx="631">
                  <c:v>96478</c:v>
                </c:pt>
                <c:pt idx="632">
                  <c:v>96488</c:v>
                </c:pt>
                <c:pt idx="633">
                  <c:v>96502</c:v>
                </c:pt>
                <c:pt idx="634">
                  <c:v>96522</c:v>
                </c:pt>
                <c:pt idx="635">
                  <c:v>96546</c:v>
                </c:pt>
                <c:pt idx="636">
                  <c:v>96571</c:v>
                </c:pt>
                <c:pt idx="637">
                  <c:v>96601</c:v>
                </c:pt>
                <c:pt idx="638">
                  <c:v>96622</c:v>
                </c:pt>
                <c:pt idx="639">
                  <c:v>96665</c:v>
                </c:pt>
                <c:pt idx="640">
                  <c:v>96715</c:v>
                </c:pt>
                <c:pt idx="641">
                  <c:v>96758</c:v>
                </c:pt>
                <c:pt idx="642">
                  <c:v>96797</c:v>
                </c:pt>
                <c:pt idx="643">
                  <c:v>96840</c:v>
                </c:pt>
                <c:pt idx="644">
                  <c:v>96899</c:v>
                </c:pt>
                <c:pt idx="645">
                  <c:v>96938</c:v>
                </c:pt>
                <c:pt idx="646">
                  <c:v>97002</c:v>
                </c:pt>
                <c:pt idx="647">
                  <c:v>97080</c:v>
                </c:pt>
                <c:pt idx="648">
                  <c:v>97151</c:v>
                </c:pt>
                <c:pt idx="649">
                  <c:v>97243</c:v>
                </c:pt>
                <c:pt idx="650">
                  <c:v>97314</c:v>
                </c:pt>
                <c:pt idx="651">
                  <c:v>97423</c:v>
                </c:pt>
                <c:pt idx="652">
                  <c:v>97527</c:v>
                </c:pt>
                <c:pt idx="653">
                  <c:v>97605</c:v>
                </c:pt>
                <c:pt idx="654">
                  <c:v>97660</c:v>
                </c:pt>
                <c:pt idx="655">
                  <c:v>97734</c:v>
                </c:pt>
                <c:pt idx="656">
                  <c:v>97823</c:v>
                </c:pt>
                <c:pt idx="657">
                  <c:v>97885</c:v>
                </c:pt>
                <c:pt idx="658">
                  <c:v>97939</c:v>
                </c:pt>
                <c:pt idx="659">
                  <c:v>98001</c:v>
                </c:pt>
                <c:pt idx="660">
                  <c:v>98099</c:v>
                </c:pt>
                <c:pt idx="661">
                  <c:v>98174</c:v>
                </c:pt>
                <c:pt idx="662">
                  <c:v>98263</c:v>
                </c:pt>
                <c:pt idx="663">
                  <c:v>98315</c:v>
                </c:pt>
                <c:pt idx="664">
                  <c:v>98337</c:v>
                </c:pt>
                <c:pt idx="665">
                  <c:v>98368</c:v>
                </c:pt>
                <c:pt idx="666">
                  <c:v>98403</c:v>
                </c:pt>
                <c:pt idx="667">
                  <c:v>98427</c:v>
                </c:pt>
                <c:pt idx="668">
                  <c:v>98450</c:v>
                </c:pt>
                <c:pt idx="669">
                  <c:v>98467</c:v>
                </c:pt>
                <c:pt idx="670">
                  <c:v>98505</c:v>
                </c:pt>
                <c:pt idx="671">
                  <c:v>98524</c:v>
                </c:pt>
                <c:pt idx="672">
                  <c:v>98546</c:v>
                </c:pt>
                <c:pt idx="673">
                  <c:v>98570</c:v>
                </c:pt>
                <c:pt idx="674">
                  <c:v>98583</c:v>
                </c:pt>
                <c:pt idx="675">
                  <c:v>98608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C9-45E4-A053-74DCA7011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207448"/>
        <c:axId val="707201216"/>
      </c:lineChart>
      <c:catAx>
        <c:axId val="707207448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1216"/>
        <c:crosses val="autoZero"/>
        <c:auto val="0"/>
        <c:lblAlgn val="ctr"/>
        <c:lblOffset val="100"/>
        <c:tickLblSkip val="14"/>
        <c:tickMarkSkip val="1"/>
        <c:noMultiLvlLbl val="1"/>
      </c:catAx>
      <c:valAx>
        <c:axId val="7072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7448"/>
        <c:crossesAt val="1"/>
        <c:crossBetween val="between"/>
      </c:valAx>
      <c:valAx>
        <c:axId val="701623328"/>
        <c:scaling>
          <c:orientation val="minMax"/>
        </c:scaling>
        <c:delete val="0"/>
        <c:axPos val="r"/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1644744"/>
        <c:crosses val="max"/>
        <c:crossBetween val="between"/>
      </c:valAx>
      <c:dateAx>
        <c:axId val="351644744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701623328"/>
        <c:crosses val="autoZero"/>
        <c:auto val="1"/>
        <c:lblOffset val="100"/>
        <c:baseTimeUnit val="days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40854570457932238"/>
          <c:y val="0.36834999822157499"/>
          <c:w val="0.43258204399637756"/>
          <c:h val="0.15163195380696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altLang="en-US" sz="2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上海輸入症例数推移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9149510593296785E-2"/>
          <c:y val="1.6533299684273479E-2"/>
          <c:w val="0.95329865698633587"/>
          <c:h val="0.88538869551540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省市別輸入症例数変化!$AH$1</c:f>
              <c:strCache>
                <c:ptCount val="1"/>
                <c:pt idx="0">
                  <c:v>全国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省市別輸入症例数変化!$AG$2:$AG$467</c:f>
              <c:numCache>
                <c:formatCode>m"月"d"日"</c:formatCode>
                <c:ptCount val="466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  <c:pt idx="465" formatCode="General">
                  <c:v>1</c:v>
                </c:pt>
              </c:numCache>
            </c:numRef>
          </c:cat>
          <c:val>
            <c:numRef>
              <c:f>省市別輸入症例数変化!$AH$2:$AH$467</c:f>
              <c:numCache>
                <c:formatCode>0_);[Red]\(0\)</c:formatCode>
                <c:ptCount val="466"/>
                <c:pt idx="0">
                  <c:v>22</c:v>
                </c:pt>
                <c:pt idx="1">
                  <c:v>12</c:v>
                </c:pt>
                <c:pt idx="2">
                  <c:v>16</c:v>
                </c:pt>
                <c:pt idx="3">
                  <c:v>14</c:v>
                </c:pt>
                <c:pt idx="4">
                  <c:v>15</c:v>
                </c:pt>
                <c:pt idx="5">
                  <c:v>8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17</c:v>
                </c:pt>
                <c:pt idx="10">
                  <c:v>10</c:v>
                </c:pt>
                <c:pt idx="11">
                  <c:v>8</c:v>
                </c:pt>
                <c:pt idx="12">
                  <c:v>11</c:v>
                </c:pt>
                <c:pt idx="13">
                  <c:v>25</c:v>
                </c:pt>
                <c:pt idx="14">
                  <c:v>10</c:v>
                </c:pt>
                <c:pt idx="15">
                  <c:v>10</c:v>
                </c:pt>
                <c:pt idx="16">
                  <c:v>12</c:v>
                </c:pt>
                <c:pt idx="17">
                  <c:v>10</c:v>
                </c:pt>
                <c:pt idx="18">
                  <c:v>2</c:v>
                </c:pt>
                <c:pt idx="19">
                  <c:v>7</c:v>
                </c:pt>
                <c:pt idx="20">
                  <c:v>15</c:v>
                </c:pt>
                <c:pt idx="21">
                  <c:v>6</c:v>
                </c:pt>
                <c:pt idx="22">
                  <c:v>10</c:v>
                </c:pt>
                <c:pt idx="23">
                  <c:v>10</c:v>
                </c:pt>
                <c:pt idx="24">
                  <c:v>8</c:v>
                </c:pt>
                <c:pt idx="25">
                  <c:v>12</c:v>
                </c:pt>
                <c:pt idx="26">
                  <c:v>9</c:v>
                </c:pt>
                <c:pt idx="27">
                  <c:v>32</c:v>
                </c:pt>
                <c:pt idx="28">
                  <c:v>14</c:v>
                </c:pt>
                <c:pt idx="29">
                  <c:v>10</c:v>
                </c:pt>
                <c:pt idx="30">
                  <c:v>12</c:v>
                </c:pt>
                <c:pt idx="31">
                  <c:v>6</c:v>
                </c:pt>
                <c:pt idx="32">
                  <c:v>10</c:v>
                </c:pt>
                <c:pt idx="33">
                  <c:v>7</c:v>
                </c:pt>
                <c:pt idx="34">
                  <c:v>8</c:v>
                </c:pt>
                <c:pt idx="35">
                  <c:v>15</c:v>
                </c:pt>
                <c:pt idx="36">
                  <c:v>14</c:v>
                </c:pt>
                <c:pt idx="37">
                  <c:v>21</c:v>
                </c:pt>
                <c:pt idx="38">
                  <c:v>12</c:v>
                </c:pt>
                <c:pt idx="39">
                  <c:v>19</c:v>
                </c:pt>
                <c:pt idx="40">
                  <c:v>11</c:v>
                </c:pt>
                <c:pt idx="41">
                  <c:v>10</c:v>
                </c:pt>
                <c:pt idx="42">
                  <c:v>10</c:v>
                </c:pt>
                <c:pt idx="43">
                  <c:v>16</c:v>
                </c:pt>
                <c:pt idx="44">
                  <c:v>20</c:v>
                </c:pt>
                <c:pt idx="45">
                  <c:v>12</c:v>
                </c:pt>
                <c:pt idx="46">
                  <c:v>7</c:v>
                </c:pt>
                <c:pt idx="47">
                  <c:v>11</c:v>
                </c:pt>
                <c:pt idx="48">
                  <c:v>21</c:v>
                </c:pt>
                <c:pt idx="49">
                  <c:v>15</c:v>
                </c:pt>
                <c:pt idx="50">
                  <c:v>21</c:v>
                </c:pt>
                <c:pt idx="51">
                  <c:v>21</c:v>
                </c:pt>
                <c:pt idx="52">
                  <c:v>7</c:v>
                </c:pt>
                <c:pt idx="53">
                  <c:v>14</c:v>
                </c:pt>
                <c:pt idx="54">
                  <c:v>10</c:v>
                </c:pt>
                <c:pt idx="55">
                  <c:v>24</c:v>
                </c:pt>
                <c:pt idx="56">
                  <c:v>13</c:v>
                </c:pt>
                <c:pt idx="57">
                  <c:v>13</c:v>
                </c:pt>
                <c:pt idx="58">
                  <c:v>13</c:v>
                </c:pt>
                <c:pt idx="59">
                  <c:v>19</c:v>
                </c:pt>
                <c:pt idx="60">
                  <c:v>11</c:v>
                </c:pt>
                <c:pt idx="61">
                  <c:v>14</c:v>
                </c:pt>
                <c:pt idx="62">
                  <c:v>18</c:v>
                </c:pt>
                <c:pt idx="63">
                  <c:v>28</c:v>
                </c:pt>
                <c:pt idx="64">
                  <c:v>15</c:v>
                </c:pt>
                <c:pt idx="65">
                  <c:v>20</c:v>
                </c:pt>
                <c:pt idx="66">
                  <c:v>16</c:v>
                </c:pt>
                <c:pt idx="67">
                  <c:v>20</c:v>
                </c:pt>
                <c:pt idx="68">
                  <c:v>24</c:v>
                </c:pt>
                <c:pt idx="69">
                  <c:v>24</c:v>
                </c:pt>
                <c:pt idx="70">
                  <c:v>27</c:v>
                </c:pt>
                <c:pt idx="71">
                  <c:v>21</c:v>
                </c:pt>
                <c:pt idx="72">
                  <c:v>21</c:v>
                </c:pt>
                <c:pt idx="73">
                  <c:v>44</c:v>
                </c:pt>
                <c:pt idx="74">
                  <c:v>15</c:v>
                </c:pt>
                <c:pt idx="75">
                  <c:v>20</c:v>
                </c:pt>
                <c:pt idx="76">
                  <c:v>30</c:v>
                </c:pt>
                <c:pt idx="77">
                  <c:v>33</c:v>
                </c:pt>
                <c:pt idx="78">
                  <c:v>28</c:v>
                </c:pt>
                <c:pt idx="79">
                  <c:v>32</c:v>
                </c:pt>
                <c:pt idx="80">
                  <c:v>21</c:v>
                </c:pt>
                <c:pt idx="81">
                  <c:v>16</c:v>
                </c:pt>
                <c:pt idx="82">
                  <c:v>14</c:v>
                </c:pt>
                <c:pt idx="83">
                  <c:v>8</c:v>
                </c:pt>
                <c:pt idx="84">
                  <c:v>18</c:v>
                </c:pt>
                <c:pt idx="85">
                  <c:v>13</c:v>
                </c:pt>
                <c:pt idx="86">
                  <c:v>8</c:v>
                </c:pt>
                <c:pt idx="87">
                  <c:v>15</c:v>
                </c:pt>
                <c:pt idx="88">
                  <c:v>7</c:v>
                </c:pt>
                <c:pt idx="89">
                  <c:v>12</c:v>
                </c:pt>
                <c:pt idx="90">
                  <c:v>17</c:v>
                </c:pt>
                <c:pt idx="91">
                  <c:v>9</c:v>
                </c:pt>
                <c:pt idx="92">
                  <c:v>14</c:v>
                </c:pt>
                <c:pt idx="93">
                  <c:v>9</c:v>
                </c:pt>
                <c:pt idx="94">
                  <c:v>20</c:v>
                </c:pt>
                <c:pt idx="95">
                  <c:v>5</c:v>
                </c:pt>
                <c:pt idx="96">
                  <c:v>12</c:v>
                </c:pt>
                <c:pt idx="97">
                  <c:v>5</c:v>
                </c:pt>
                <c:pt idx="98">
                  <c:v>6</c:v>
                </c:pt>
                <c:pt idx="99">
                  <c:v>11</c:v>
                </c:pt>
                <c:pt idx="100">
                  <c:v>15</c:v>
                </c:pt>
                <c:pt idx="101">
                  <c:v>8</c:v>
                </c:pt>
                <c:pt idx="102">
                  <c:v>7</c:v>
                </c:pt>
                <c:pt idx="103">
                  <c:v>16</c:v>
                </c:pt>
                <c:pt idx="104">
                  <c:v>15</c:v>
                </c:pt>
                <c:pt idx="105">
                  <c:v>15</c:v>
                </c:pt>
                <c:pt idx="106">
                  <c:v>17</c:v>
                </c:pt>
                <c:pt idx="107">
                  <c:v>12</c:v>
                </c:pt>
                <c:pt idx="108">
                  <c:v>10</c:v>
                </c:pt>
                <c:pt idx="109">
                  <c:v>11</c:v>
                </c:pt>
                <c:pt idx="110">
                  <c:v>11</c:v>
                </c:pt>
                <c:pt idx="111">
                  <c:v>9</c:v>
                </c:pt>
                <c:pt idx="112">
                  <c:v>13</c:v>
                </c:pt>
                <c:pt idx="113">
                  <c:v>19</c:v>
                </c:pt>
                <c:pt idx="114">
                  <c:v>14</c:v>
                </c:pt>
                <c:pt idx="115">
                  <c:v>14</c:v>
                </c:pt>
                <c:pt idx="116">
                  <c:v>12</c:v>
                </c:pt>
                <c:pt idx="117">
                  <c:v>7</c:v>
                </c:pt>
                <c:pt idx="118">
                  <c:v>11</c:v>
                </c:pt>
                <c:pt idx="119">
                  <c:v>14</c:v>
                </c:pt>
                <c:pt idx="120">
                  <c:v>22</c:v>
                </c:pt>
                <c:pt idx="121">
                  <c:v>21</c:v>
                </c:pt>
                <c:pt idx="122">
                  <c:v>13</c:v>
                </c:pt>
                <c:pt idx="123">
                  <c:v>14</c:v>
                </c:pt>
                <c:pt idx="124">
                  <c:v>11</c:v>
                </c:pt>
                <c:pt idx="125">
                  <c:v>7</c:v>
                </c:pt>
                <c:pt idx="126">
                  <c:v>12</c:v>
                </c:pt>
                <c:pt idx="127">
                  <c:v>10</c:v>
                </c:pt>
                <c:pt idx="128">
                  <c:v>15</c:v>
                </c:pt>
                <c:pt idx="129">
                  <c:v>12</c:v>
                </c:pt>
                <c:pt idx="130">
                  <c:v>17</c:v>
                </c:pt>
                <c:pt idx="131">
                  <c:v>16</c:v>
                </c:pt>
                <c:pt idx="132">
                  <c:v>10</c:v>
                </c:pt>
                <c:pt idx="133">
                  <c:v>14</c:v>
                </c:pt>
                <c:pt idx="134">
                  <c:v>16</c:v>
                </c:pt>
                <c:pt idx="135">
                  <c:v>20</c:v>
                </c:pt>
                <c:pt idx="136">
                  <c:v>16</c:v>
                </c:pt>
                <c:pt idx="137">
                  <c:v>9</c:v>
                </c:pt>
                <c:pt idx="138">
                  <c:v>11</c:v>
                </c:pt>
                <c:pt idx="139">
                  <c:v>16</c:v>
                </c:pt>
                <c:pt idx="140">
                  <c:v>16</c:v>
                </c:pt>
                <c:pt idx="141">
                  <c:v>21</c:v>
                </c:pt>
                <c:pt idx="142">
                  <c:v>18</c:v>
                </c:pt>
                <c:pt idx="143">
                  <c:v>13</c:v>
                </c:pt>
                <c:pt idx="144">
                  <c:v>8</c:v>
                </c:pt>
                <c:pt idx="145">
                  <c:v>14</c:v>
                </c:pt>
                <c:pt idx="146">
                  <c:v>14</c:v>
                </c:pt>
                <c:pt idx="147">
                  <c:v>9</c:v>
                </c:pt>
                <c:pt idx="148">
                  <c:v>15</c:v>
                </c:pt>
                <c:pt idx="149">
                  <c:v>13</c:v>
                </c:pt>
                <c:pt idx="150">
                  <c:v>16</c:v>
                </c:pt>
                <c:pt idx="151">
                  <c:v>12</c:v>
                </c:pt>
                <c:pt idx="152">
                  <c:v>15</c:v>
                </c:pt>
                <c:pt idx="153">
                  <c:v>18</c:v>
                </c:pt>
                <c:pt idx="154">
                  <c:v>9</c:v>
                </c:pt>
                <c:pt idx="155">
                  <c:v>17</c:v>
                </c:pt>
                <c:pt idx="156">
                  <c:v>15</c:v>
                </c:pt>
                <c:pt idx="157">
                  <c:v>7</c:v>
                </c:pt>
                <c:pt idx="158">
                  <c:v>13</c:v>
                </c:pt>
                <c:pt idx="159">
                  <c:v>20</c:v>
                </c:pt>
                <c:pt idx="160">
                  <c:v>13</c:v>
                </c:pt>
                <c:pt idx="161">
                  <c:v>16</c:v>
                </c:pt>
                <c:pt idx="162">
                  <c:v>16</c:v>
                </c:pt>
                <c:pt idx="163">
                  <c:v>19</c:v>
                </c:pt>
                <c:pt idx="164">
                  <c:v>9</c:v>
                </c:pt>
                <c:pt idx="165">
                  <c:v>18</c:v>
                </c:pt>
                <c:pt idx="166">
                  <c:v>10</c:v>
                </c:pt>
                <c:pt idx="167">
                  <c:v>13</c:v>
                </c:pt>
                <c:pt idx="168">
                  <c:v>14</c:v>
                </c:pt>
                <c:pt idx="169">
                  <c:v>8</c:v>
                </c:pt>
                <c:pt idx="170">
                  <c:v>10</c:v>
                </c:pt>
                <c:pt idx="171">
                  <c:v>14</c:v>
                </c:pt>
                <c:pt idx="172">
                  <c:v>14</c:v>
                </c:pt>
                <c:pt idx="173">
                  <c:v>14</c:v>
                </c:pt>
                <c:pt idx="174">
                  <c:v>2</c:v>
                </c:pt>
                <c:pt idx="175">
                  <c:v>12</c:v>
                </c:pt>
                <c:pt idx="176">
                  <c:v>8</c:v>
                </c:pt>
                <c:pt idx="177">
                  <c:v>7</c:v>
                </c:pt>
                <c:pt idx="178">
                  <c:v>8</c:v>
                </c:pt>
                <c:pt idx="179">
                  <c:v>16</c:v>
                </c:pt>
                <c:pt idx="180">
                  <c:v>7</c:v>
                </c:pt>
                <c:pt idx="181">
                  <c:v>11</c:v>
                </c:pt>
                <c:pt idx="182">
                  <c:v>10</c:v>
                </c:pt>
                <c:pt idx="183">
                  <c:v>8</c:v>
                </c:pt>
                <c:pt idx="184">
                  <c:v>7</c:v>
                </c:pt>
                <c:pt idx="185">
                  <c:v>11</c:v>
                </c:pt>
                <c:pt idx="186">
                  <c:v>10</c:v>
                </c:pt>
                <c:pt idx="187">
                  <c:v>12</c:v>
                </c:pt>
                <c:pt idx="188">
                  <c:v>7</c:v>
                </c:pt>
                <c:pt idx="189">
                  <c:v>6</c:v>
                </c:pt>
                <c:pt idx="190">
                  <c:v>10</c:v>
                </c:pt>
                <c:pt idx="191">
                  <c:v>6</c:v>
                </c:pt>
                <c:pt idx="192">
                  <c:v>19</c:v>
                </c:pt>
                <c:pt idx="193">
                  <c:v>11</c:v>
                </c:pt>
                <c:pt idx="194">
                  <c:v>10</c:v>
                </c:pt>
                <c:pt idx="195">
                  <c:v>10</c:v>
                </c:pt>
                <c:pt idx="196">
                  <c:v>9</c:v>
                </c:pt>
                <c:pt idx="197">
                  <c:v>10</c:v>
                </c:pt>
                <c:pt idx="198">
                  <c:v>13</c:v>
                </c:pt>
                <c:pt idx="199">
                  <c:v>19</c:v>
                </c:pt>
                <c:pt idx="200">
                  <c:v>8</c:v>
                </c:pt>
                <c:pt idx="201">
                  <c:v>5</c:v>
                </c:pt>
                <c:pt idx="202">
                  <c:v>11</c:v>
                </c:pt>
                <c:pt idx="203">
                  <c:v>9</c:v>
                </c:pt>
                <c:pt idx="204">
                  <c:v>7</c:v>
                </c:pt>
                <c:pt idx="205">
                  <c:v>10</c:v>
                </c:pt>
                <c:pt idx="206">
                  <c:v>5</c:v>
                </c:pt>
                <c:pt idx="207">
                  <c:v>13</c:v>
                </c:pt>
                <c:pt idx="208">
                  <c:v>4</c:v>
                </c:pt>
                <c:pt idx="209">
                  <c:v>6</c:v>
                </c:pt>
                <c:pt idx="210">
                  <c:v>10</c:v>
                </c:pt>
                <c:pt idx="211">
                  <c:v>4</c:v>
                </c:pt>
                <c:pt idx="212">
                  <c:v>12</c:v>
                </c:pt>
                <c:pt idx="213">
                  <c:v>7</c:v>
                </c:pt>
                <c:pt idx="214">
                  <c:v>9</c:v>
                </c:pt>
                <c:pt idx="215">
                  <c:v>10</c:v>
                </c:pt>
                <c:pt idx="216">
                  <c:v>11</c:v>
                </c:pt>
                <c:pt idx="217">
                  <c:v>11</c:v>
                </c:pt>
                <c:pt idx="218">
                  <c:v>11</c:v>
                </c:pt>
                <c:pt idx="219">
                  <c:v>8</c:v>
                </c:pt>
                <c:pt idx="220">
                  <c:v>15</c:v>
                </c:pt>
                <c:pt idx="221">
                  <c:v>8</c:v>
                </c:pt>
                <c:pt idx="222">
                  <c:v>5</c:v>
                </c:pt>
                <c:pt idx="223">
                  <c:v>10</c:v>
                </c:pt>
                <c:pt idx="224">
                  <c:v>5</c:v>
                </c:pt>
                <c:pt idx="225">
                  <c:v>19</c:v>
                </c:pt>
                <c:pt idx="226">
                  <c:v>11</c:v>
                </c:pt>
                <c:pt idx="227">
                  <c:v>17</c:v>
                </c:pt>
                <c:pt idx="228">
                  <c:v>9</c:v>
                </c:pt>
                <c:pt idx="229">
                  <c:v>10</c:v>
                </c:pt>
                <c:pt idx="230">
                  <c:v>13</c:v>
                </c:pt>
                <c:pt idx="231">
                  <c:v>13</c:v>
                </c:pt>
                <c:pt idx="232">
                  <c:v>14</c:v>
                </c:pt>
                <c:pt idx="233">
                  <c:v>10</c:v>
                </c:pt>
                <c:pt idx="234">
                  <c:v>14</c:v>
                </c:pt>
                <c:pt idx="235">
                  <c:v>8</c:v>
                </c:pt>
                <c:pt idx="236">
                  <c:v>11</c:v>
                </c:pt>
                <c:pt idx="237">
                  <c:v>10</c:v>
                </c:pt>
                <c:pt idx="238">
                  <c:v>10</c:v>
                </c:pt>
                <c:pt idx="239">
                  <c:v>14</c:v>
                </c:pt>
                <c:pt idx="240">
                  <c:v>16</c:v>
                </c:pt>
                <c:pt idx="241">
                  <c:v>11</c:v>
                </c:pt>
                <c:pt idx="242">
                  <c:v>9</c:v>
                </c:pt>
                <c:pt idx="243">
                  <c:v>19</c:v>
                </c:pt>
                <c:pt idx="244">
                  <c:v>6</c:v>
                </c:pt>
                <c:pt idx="245">
                  <c:v>19</c:v>
                </c:pt>
                <c:pt idx="246">
                  <c:v>9</c:v>
                </c:pt>
                <c:pt idx="247">
                  <c:v>13</c:v>
                </c:pt>
                <c:pt idx="248">
                  <c:v>11</c:v>
                </c:pt>
                <c:pt idx="249">
                  <c:v>11</c:v>
                </c:pt>
                <c:pt idx="250">
                  <c:v>12</c:v>
                </c:pt>
                <c:pt idx="251">
                  <c:v>20</c:v>
                </c:pt>
                <c:pt idx="252">
                  <c:v>13</c:v>
                </c:pt>
                <c:pt idx="253">
                  <c:v>16</c:v>
                </c:pt>
                <c:pt idx="254">
                  <c:v>15</c:v>
                </c:pt>
                <c:pt idx="255">
                  <c:v>11</c:v>
                </c:pt>
                <c:pt idx="256">
                  <c:v>17</c:v>
                </c:pt>
                <c:pt idx="257">
                  <c:v>7</c:v>
                </c:pt>
                <c:pt idx="258">
                  <c:v>5</c:v>
                </c:pt>
                <c:pt idx="259">
                  <c:v>13</c:v>
                </c:pt>
                <c:pt idx="260">
                  <c:v>7</c:v>
                </c:pt>
                <c:pt idx="261">
                  <c:v>12</c:v>
                </c:pt>
                <c:pt idx="262">
                  <c:v>11</c:v>
                </c:pt>
                <c:pt idx="263">
                  <c:v>14</c:v>
                </c:pt>
                <c:pt idx="264">
                  <c:v>16</c:v>
                </c:pt>
                <c:pt idx="265">
                  <c:v>9</c:v>
                </c:pt>
                <c:pt idx="266">
                  <c:v>5</c:v>
                </c:pt>
                <c:pt idx="267">
                  <c:v>9</c:v>
                </c:pt>
                <c:pt idx="268">
                  <c:v>14</c:v>
                </c:pt>
                <c:pt idx="269">
                  <c:v>20</c:v>
                </c:pt>
                <c:pt idx="270">
                  <c:v>18</c:v>
                </c:pt>
                <c:pt idx="271">
                  <c:v>14</c:v>
                </c:pt>
                <c:pt idx="272">
                  <c:v>11</c:v>
                </c:pt>
                <c:pt idx="273">
                  <c:v>24</c:v>
                </c:pt>
                <c:pt idx="274">
                  <c:v>9</c:v>
                </c:pt>
                <c:pt idx="275">
                  <c:v>18</c:v>
                </c:pt>
                <c:pt idx="276">
                  <c:v>18</c:v>
                </c:pt>
                <c:pt idx="277">
                  <c:v>13</c:v>
                </c:pt>
                <c:pt idx="278">
                  <c:v>12</c:v>
                </c:pt>
                <c:pt idx="279">
                  <c:v>17</c:v>
                </c:pt>
                <c:pt idx="280">
                  <c:v>7</c:v>
                </c:pt>
                <c:pt idx="281">
                  <c:v>14</c:v>
                </c:pt>
                <c:pt idx="282">
                  <c:v>11</c:v>
                </c:pt>
                <c:pt idx="283">
                  <c:v>7</c:v>
                </c:pt>
                <c:pt idx="284">
                  <c:v>12</c:v>
                </c:pt>
                <c:pt idx="285">
                  <c:v>14</c:v>
                </c:pt>
                <c:pt idx="286">
                  <c:v>9</c:v>
                </c:pt>
                <c:pt idx="287">
                  <c:v>15</c:v>
                </c:pt>
                <c:pt idx="288">
                  <c:v>13</c:v>
                </c:pt>
                <c:pt idx="289">
                  <c:v>23</c:v>
                </c:pt>
                <c:pt idx="290">
                  <c:v>14</c:v>
                </c:pt>
                <c:pt idx="291">
                  <c:v>14</c:v>
                </c:pt>
                <c:pt idx="292">
                  <c:v>8</c:v>
                </c:pt>
                <c:pt idx="293">
                  <c:v>15</c:v>
                </c:pt>
                <c:pt idx="294">
                  <c:v>13</c:v>
                </c:pt>
                <c:pt idx="295">
                  <c:v>27</c:v>
                </c:pt>
                <c:pt idx="296">
                  <c:v>28</c:v>
                </c:pt>
                <c:pt idx="297">
                  <c:v>19</c:v>
                </c:pt>
                <c:pt idx="298">
                  <c:v>18</c:v>
                </c:pt>
                <c:pt idx="299">
                  <c:v>21</c:v>
                </c:pt>
                <c:pt idx="300">
                  <c:v>15</c:v>
                </c:pt>
                <c:pt idx="301">
                  <c:v>22</c:v>
                </c:pt>
                <c:pt idx="302">
                  <c:v>24</c:v>
                </c:pt>
                <c:pt idx="303">
                  <c:v>23</c:v>
                </c:pt>
                <c:pt idx="304">
                  <c:v>16</c:v>
                </c:pt>
                <c:pt idx="305">
                  <c:v>23</c:v>
                </c:pt>
                <c:pt idx="306">
                  <c:v>24</c:v>
                </c:pt>
                <c:pt idx="307">
                  <c:v>16</c:v>
                </c:pt>
                <c:pt idx="308">
                  <c:v>24</c:v>
                </c:pt>
                <c:pt idx="309">
                  <c:v>25</c:v>
                </c:pt>
                <c:pt idx="310">
                  <c:v>14</c:v>
                </c:pt>
                <c:pt idx="311">
                  <c:v>21</c:v>
                </c:pt>
                <c:pt idx="312">
                  <c:v>18</c:v>
                </c:pt>
                <c:pt idx="313">
                  <c:v>9</c:v>
                </c:pt>
                <c:pt idx="314">
                  <c:v>12</c:v>
                </c:pt>
                <c:pt idx="315">
                  <c:v>18</c:v>
                </c:pt>
                <c:pt idx="316">
                  <c:v>23</c:v>
                </c:pt>
                <c:pt idx="317">
                  <c:v>14</c:v>
                </c:pt>
                <c:pt idx="318">
                  <c:v>19</c:v>
                </c:pt>
                <c:pt idx="319">
                  <c:v>20</c:v>
                </c:pt>
                <c:pt idx="320">
                  <c:v>42</c:v>
                </c:pt>
                <c:pt idx="321">
                  <c:v>15</c:v>
                </c:pt>
                <c:pt idx="322">
                  <c:v>15</c:v>
                </c:pt>
                <c:pt idx="323">
                  <c:v>19</c:v>
                </c:pt>
                <c:pt idx="324">
                  <c:v>12</c:v>
                </c:pt>
                <c:pt idx="325">
                  <c:v>18</c:v>
                </c:pt>
                <c:pt idx="326">
                  <c:v>27</c:v>
                </c:pt>
                <c:pt idx="327">
                  <c:v>23</c:v>
                </c:pt>
                <c:pt idx="328">
                  <c:v>23</c:v>
                </c:pt>
                <c:pt idx="329">
                  <c:v>36</c:v>
                </c:pt>
                <c:pt idx="330">
                  <c:v>28</c:v>
                </c:pt>
                <c:pt idx="331">
                  <c:v>32</c:v>
                </c:pt>
                <c:pt idx="332">
                  <c:v>26</c:v>
                </c:pt>
                <c:pt idx="333">
                  <c:v>57</c:v>
                </c:pt>
                <c:pt idx="334">
                  <c:v>20</c:v>
                </c:pt>
                <c:pt idx="335">
                  <c:v>38</c:v>
                </c:pt>
                <c:pt idx="336">
                  <c:v>36</c:v>
                </c:pt>
                <c:pt idx="337">
                  <c:v>22</c:v>
                </c:pt>
                <c:pt idx="338">
                  <c:v>27</c:v>
                </c:pt>
                <c:pt idx="339">
                  <c:v>36</c:v>
                </c:pt>
                <c:pt idx="340">
                  <c:v>40</c:v>
                </c:pt>
                <c:pt idx="341">
                  <c:v>31</c:v>
                </c:pt>
                <c:pt idx="342">
                  <c:v>25</c:v>
                </c:pt>
                <c:pt idx="343">
                  <c:v>43</c:v>
                </c:pt>
                <c:pt idx="344">
                  <c:v>25</c:v>
                </c:pt>
                <c:pt idx="345">
                  <c:v>22</c:v>
                </c:pt>
                <c:pt idx="346">
                  <c:v>43</c:v>
                </c:pt>
                <c:pt idx="347">
                  <c:v>29</c:v>
                </c:pt>
                <c:pt idx="348">
                  <c:v>25</c:v>
                </c:pt>
                <c:pt idx="349">
                  <c:v>23</c:v>
                </c:pt>
                <c:pt idx="350">
                  <c:v>44</c:v>
                </c:pt>
                <c:pt idx="351">
                  <c:v>32</c:v>
                </c:pt>
                <c:pt idx="352">
                  <c:v>15</c:v>
                </c:pt>
                <c:pt idx="353">
                  <c:v>31</c:v>
                </c:pt>
                <c:pt idx="354">
                  <c:v>35</c:v>
                </c:pt>
                <c:pt idx="355">
                  <c:v>28</c:v>
                </c:pt>
                <c:pt idx="356">
                  <c:v>20</c:v>
                </c:pt>
                <c:pt idx="357">
                  <c:v>52</c:v>
                </c:pt>
                <c:pt idx="358">
                  <c:v>36</c:v>
                </c:pt>
                <c:pt idx="359">
                  <c:v>29</c:v>
                </c:pt>
                <c:pt idx="360">
                  <c:v>38</c:v>
                </c:pt>
                <c:pt idx="361">
                  <c:v>36</c:v>
                </c:pt>
                <c:pt idx="362">
                  <c:v>22</c:v>
                </c:pt>
                <c:pt idx="363">
                  <c:v>41</c:v>
                </c:pt>
                <c:pt idx="364">
                  <c:v>29</c:v>
                </c:pt>
                <c:pt idx="365">
                  <c:v>16</c:v>
                </c:pt>
                <c:pt idx="366">
                  <c:v>28</c:v>
                </c:pt>
                <c:pt idx="367">
                  <c:v>21</c:v>
                </c:pt>
                <c:pt idx="368">
                  <c:v>34</c:v>
                </c:pt>
                <c:pt idx="369">
                  <c:v>16</c:v>
                </c:pt>
                <c:pt idx="370">
                  <c:v>23</c:v>
                </c:pt>
                <c:pt idx="371">
                  <c:v>30</c:v>
                </c:pt>
                <c:pt idx="372">
                  <c:v>20</c:v>
                </c:pt>
                <c:pt idx="373">
                  <c:v>33</c:v>
                </c:pt>
                <c:pt idx="374">
                  <c:v>23</c:v>
                </c:pt>
                <c:pt idx="375">
                  <c:v>37</c:v>
                </c:pt>
                <c:pt idx="376">
                  <c:v>19</c:v>
                </c:pt>
                <c:pt idx="377">
                  <c:v>27</c:v>
                </c:pt>
                <c:pt idx="378">
                  <c:v>28</c:v>
                </c:pt>
                <c:pt idx="379">
                  <c:v>27</c:v>
                </c:pt>
                <c:pt idx="380">
                  <c:v>28</c:v>
                </c:pt>
                <c:pt idx="381">
                  <c:v>18</c:v>
                </c:pt>
                <c:pt idx="382">
                  <c:v>36</c:v>
                </c:pt>
                <c:pt idx="383">
                  <c:v>19</c:v>
                </c:pt>
                <c:pt idx="384">
                  <c:v>28</c:v>
                </c:pt>
                <c:pt idx="385">
                  <c:v>17</c:v>
                </c:pt>
                <c:pt idx="386">
                  <c:v>24</c:v>
                </c:pt>
                <c:pt idx="387">
                  <c:v>26</c:v>
                </c:pt>
                <c:pt idx="388">
                  <c:v>27</c:v>
                </c:pt>
                <c:pt idx="389">
                  <c:v>33</c:v>
                </c:pt>
                <c:pt idx="390">
                  <c:v>23</c:v>
                </c:pt>
                <c:pt idx="391">
                  <c:v>31</c:v>
                </c:pt>
                <c:pt idx="392">
                  <c:v>22</c:v>
                </c:pt>
                <c:pt idx="393">
                  <c:v>15</c:v>
                </c:pt>
                <c:pt idx="394">
                  <c:v>23</c:v>
                </c:pt>
                <c:pt idx="395">
                  <c:v>21</c:v>
                </c:pt>
                <c:pt idx="396">
                  <c:v>30</c:v>
                </c:pt>
                <c:pt idx="397">
                  <c:v>25</c:v>
                </c:pt>
                <c:pt idx="398">
                  <c:v>15</c:v>
                </c:pt>
                <c:pt idx="399">
                  <c:v>24</c:v>
                </c:pt>
                <c:pt idx="400">
                  <c:v>28</c:v>
                </c:pt>
                <c:pt idx="401">
                  <c:v>20</c:v>
                </c:pt>
                <c:pt idx="402">
                  <c:v>22</c:v>
                </c:pt>
                <c:pt idx="403">
                  <c:v>18</c:v>
                </c:pt>
                <c:pt idx="404">
                  <c:v>14</c:v>
                </c:pt>
                <c:pt idx="405">
                  <c:v>16</c:v>
                </c:pt>
                <c:pt idx="406">
                  <c:v>24</c:v>
                </c:pt>
                <c:pt idx="407">
                  <c:v>39</c:v>
                </c:pt>
                <c:pt idx="408">
                  <c:v>26</c:v>
                </c:pt>
                <c:pt idx="409">
                  <c:v>26</c:v>
                </c:pt>
                <c:pt idx="410">
                  <c:v>26</c:v>
                </c:pt>
                <c:pt idx="411">
                  <c:v>24</c:v>
                </c:pt>
                <c:pt idx="412">
                  <c:v>25</c:v>
                </c:pt>
                <c:pt idx="413">
                  <c:v>22</c:v>
                </c:pt>
                <c:pt idx="414">
                  <c:v>17</c:v>
                </c:pt>
                <c:pt idx="415">
                  <c:v>24</c:v>
                </c:pt>
                <c:pt idx="416">
                  <c:v>25</c:v>
                </c:pt>
                <c:pt idx="417">
                  <c:v>12</c:v>
                </c:pt>
                <c:pt idx="418">
                  <c:v>22</c:v>
                </c:pt>
                <c:pt idx="419">
                  <c:v>20</c:v>
                </c:pt>
                <c:pt idx="420">
                  <c:v>10</c:v>
                </c:pt>
                <c:pt idx="421">
                  <c:v>14</c:v>
                </c:pt>
                <c:pt idx="422">
                  <c:v>19</c:v>
                </c:pt>
                <c:pt idx="423">
                  <c:v>22</c:v>
                </c:pt>
                <c:pt idx="424">
                  <c:v>16</c:v>
                </c:pt>
                <c:pt idx="425">
                  <c:v>13</c:v>
                </c:pt>
                <c:pt idx="426">
                  <c:v>8</c:v>
                </c:pt>
                <c:pt idx="427">
                  <c:v>15</c:v>
                </c:pt>
                <c:pt idx="428">
                  <c:v>12</c:v>
                </c:pt>
                <c:pt idx="429">
                  <c:v>17</c:v>
                </c:pt>
                <c:pt idx="430">
                  <c:v>4</c:v>
                </c:pt>
                <c:pt idx="431">
                  <c:v>14</c:v>
                </c:pt>
                <c:pt idx="432">
                  <c:v>9</c:v>
                </c:pt>
                <c:pt idx="433">
                  <c:v>16</c:v>
                </c:pt>
                <c:pt idx="434">
                  <c:v>16</c:v>
                </c:pt>
                <c:pt idx="435">
                  <c:v>19</c:v>
                </c:pt>
                <c:pt idx="436">
                  <c:v>23</c:v>
                </c:pt>
                <c:pt idx="437">
                  <c:v>33</c:v>
                </c:pt>
                <c:pt idx="438">
                  <c:v>17</c:v>
                </c:pt>
                <c:pt idx="439">
                  <c:v>16</c:v>
                </c:pt>
                <c:pt idx="440">
                  <c:v>17</c:v>
                </c:pt>
                <c:pt idx="441">
                  <c:v>10</c:v>
                </c:pt>
                <c:pt idx="442">
                  <c:v>15</c:v>
                </c:pt>
                <c:pt idx="443">
                  <c:v>24</c:v>
                </c:pt>
                <c:pt idx="444">
                  <c:v>24</c:v>
                </c:pt>
                <c:pt idx="445">
                  <c:v>19</c:v>
                </c:pt>
                <c:pt idx="446">
                  <c:v>15</c:v>
                </c:pt>
                <c:pt idx="447">
                  <c:v>15</c:v>
                </c:pt>
                <c:pt idx="448">
                  <c:v>19</c:v>
                </c:pt>
                <c:pt idx="449">
                  <c:v>18</c:v>
                </c:pt>
                <c:pt idx="450">
                  <c:v>19</c:v>
                </c:pt>
                <c:pt idx="451">
                  <c:v>20</c:v>
                </c:pt>
                <c:pt idx="452">
                  <c:v>11</c:v>
                </c:pt>
                <c:pt idx="453">
                  <c:v>23</c:v>
                </c:pt>
                <c:pt idx="454">
                  <c:v>29</c:v>
                </c:pt>
                <c:pt idx="455">
                  <c:v>16</c:v>
                </c:pt>
                <c:pt idx="456">
                  <c:v>20</c:v>
                </c:pt>
                <c:pt idx="457">
                  <c:v>13</c:v>
                </c:pt>
                <c:pt idx="458">
                  <c:v>31</c:v>
                </c:pt>
                <c:pt idx="459">
                  <c:v>14</c:v>
                </c:pt>
                <c:pt idx="460">
                  <c:v>18</c:v>
                </c:pt>
                <c:pt idx="461">
                  <c:v>22</c:v>
                </c:pt>
                <c:pt idx="462">
                  <c:v>9</c:v>
                </c:pt>
                <c:pt idx="46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C-4A75-93FC-0A7C65DB4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100"/>
        <c:axId val="755642008"/>
        <c:axId val="755639056"/>
      </c:barChart>
      <c:lineChart>
        <c:grouping val="standard"/>
        <c:varyColors val="0"/>
        <c:ser>
          <c:idx val="1"/>
          <c:order val="1"/>
          <c:tx>
            <c:strRef>
              <c:f>省市別輸入症例数変化!$AI$1</c:f>
              <c:strCache>
                <c:ptCount val="1"/>
                <c:pt idx="0">
                  <c:v>上海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省市別輸入症例数変化!$AG$2:$AG$467</c:f>
              <c:numCache>
                <c:formatCode>m"月"d"日"</c:formatCode>
                <c:ptCount val="466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  <c:pt idx="465" formatCode="General">
                  <c:v>1</c:v>
                </c:pt>
              </c:numCache>
            </c:numRef>
          </c:cat>
          <c:val>
            <c:numRef>
              <c:f>省市別輸入症例数変化!$AI$2:$AI$467</c:f>
              <c:numCache>
                <c:formatCode>General</c:formatCode>
                <c:ptCount val="466"/>
                <c:pt idx="0">
                  <c:v>13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6</c:v>
                </c:pt>
                <c:pt idx="10">
                  <c:v>1</c:v>
                </c:pt>
                <c:pt idx="11">
                  <c:v>4</c:v>
                </c:pt>
                <c:pt idx="12">
                  <c:v>0</c:v>
                </c:pt>
                <c:pt idx="13">
                  <c:v>5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0</c:v>
                </c:pt>
                <c:pt idx="18">
                  <c:v>1</c:v>
                </c:pt>
                <c:pt idx="19">
                  <c:v>6</c:v>
                </c:pt>
                <c:pt idx="20">
                  <c:v>8</c:v>
                </c:pt>
                <c:pt idx="21">
                  <c:v>2</c:v>
                </c:pt>
                <c:pt idx="22">
                  <c:v>3</c:v>
                </c:pt>
                <c:pt idx="23">
                  <c:v>5</c:v>
                </c:pt>
                <c:pt idx="24">
                  <c:v>1</c:v>
                </c:pt>
                <c:pt idx="25">
                  <c:v>2</c:v>
                </c:pt>
                <c:pt idx="26">
                  <c:v>4</c:v>
                </c:pt>
                <c:pt idx="27">
                  <c:v>12</c:v>
                </c:pt>
                <c:pt idx="28">
                  <c:v>2</c:v>
                </c:pt>
                <c:pt idx="29">
                  <c:v>4</c:v>
                </c:pt>
                <c:pt idx="30">
                  <c:v>2</c:v>
                </c:pt>
                <c:pt idx="31">
                  <c:v>1</c:v>
                </c:pt>
                <c:pt idx="32">
                  <c:v>0</c:v>
                </c:pt>
                <c:pt idx="33">
                  <c:v>2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10</c:v>
                </c:pt>
                <c:pt idx="38">
                  <c:v>5</c:v>
                </c:pt>
                <c:pt idx="39">
                  <c:v>2</c:v>
                </c:pt>
                <c:pt idx="40">
                  <c:v>7</c:v>
                </c:pt>
                <c:pt idx="41">
                  <c:v>1</c:v>
                </c:pt>
                <c:pt idx="42">
                  <c:v>4</c:v>
                </c:pt>
                <c:pt idx="43">
                  <c:v>1</c:v>
                </c:pt>
                <c:pt idx="44">
                  <c:v>10</c:v>
                </c:pt>
                <c:pt idx="45">
                  <c:v>2</c:v>
                </c:pt>
                <c:pt idx="46">
                  <c:v>1</c:v>
                </c:pt>
                <c:pt idx="47">
                  <c:v>5</c:v>
                </c:pt>
                <c:pt idx="48">
                  <c:v>6</c:v>
                </c:pt>
                <c:pt idx="49">
                  <c:v>2</c:v>
                </c:pt>
                <c:pt idx="50">
                  <c:v>10</c:v>
                </c:pt>
                <c:pt idx="51">
                  <c:v>5</c:v>
                </c:pt>
                <c:pt idx="52">
                  <c:v>3</c:v>
                </c:pt>
                <c:pt idx="53">
                  <c:v>5</c:v>
                </c:pt>
                <c:pt idx="54">
                  <c:v>3</c:v>
                </c:pt>
                <c:pt idx="55">
                  <c:v>11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2</c:v>
                </c:pt>
                <c:pt idx="61">
                  <c:v>8</c:v>
                </c:pt>
                <c:pt idx="62">
                  <c:v>9</c:v>
                </c:pt>
                <c:pt idx="63">
                  <c:v>9</c:v>
                </c:pt>
                <c:pt idx="64">
                  <c:v>5</c:v>
                </c:pt>
                <c:pt idx="65">
                  <c:v>11</c:v>
                </c:pt>
                <c:pt idx="66">
                  <c:v>3</c:v>
                </c:pt>
                <c:pt idx="67">
                  <c:v>7</c:v>
                </c:pt>
                <c:pt idx="68">
                  <c:v>6</c:v>
                </c:pt>
                <c:pt idx="69">
                  <c:v>13</c:v>
                </c:pt>
                <c:pt idx="70">
                  <c:v>8</c:v>
                </c:pt>
                <c:pt idx="71">
                  <c:v>5</c:v>
                </c:pt>
                <c:pt idx="72">
                  <c:v>6</c:v>
                </c:pt>
                <c:pt idx="73">
                  <c:v>9</c:v>
                </c:pt>
                <c:pt idx="74">
                  <c:v>4</c:v>
                </c:pt>
                <c:pt idx="75">
                  <c:v>8</c:v>
                </c:pt>
                <c:pt idx="76">
                  <c:v>15</c:v>
                </c:pt>
                <c:pt idx="77">
                  <c:v>11</c:v>
                </c:pt>
                <c:pt idx="78">
                  <c:v>7</c:v>
                </c:pt>
                <c:pt idx="79">
                  <c:v>13</c:v>
                </c:pt>
                <c:pt idx="80">
                  <c:v>4</c:v>
                </c:pt>
                <c:pt idx="81">
                  <c:v>5</c:v>
                </c:pt>
                <c:pt idx="82">
                  <c:v>4</c:v>
                </c:pt>
                <c:pt idx="83">
                  <c:v>3</c:v>
                </c:pt>
                <c:pt idx="84">
                  <c:v>5</c:v>
                </c:pt>
                <c:pt idx="85">
                  <c:v>1</c:v>
                </c:pt>
                <c:pt idx="86">
                  <c:v>0</c:v>
                </c:pt>
                <c:pt idx="87">
                  <c:v>4</c:v>
                </c:pt>
                <c:pt idx="88">
                  <c:v>4</c:v>
                </c:pt>
                <c:pt idx="89">
                  <c:v>1</c:v>
                </c:pt>
                <c:pt idx="90">
                  <c:v>4</c:v>
                </c:pt>
                <c:pt idx="91">
                  <c:v>9</c:v>
                </c:pt>
                <c:pt idx="92">
                  <c:v>3</c:v>
                </c:pt>
                <c:pt idx="93">
                  <c:v>1</c:v>
                </c:pt>
                <c:pt idx="94">
                  <c:v>3</c:v>
                </c:pt>
                <c:pt idx="95">
                  <c:v>2</c:v>
                </c:pt>
                <c:pt idx="96">
                  <c:v>5</c:v>
                </c:pt>
                <c:pt idx="97">
                  <c:v>3</c:v>
                </c:pt>
                <c:pt idx="98">
                  <c:v>0</c:v>
                </c:pt>
                <c:pt idx="99">
                  <c:v>3</c:v>
                </c:pt>
                <c:pt idx="100">
                  <c:v>5</c:v>
                </c:pt>
                <c:pt idx="101">
                  <c:v>2</c:v>
                </c:pt>
                <c:pt idx="102">
                  <c:v>1</c:v>
                </c:pt>
                <c:pt idx="103">
                  <c:v>8</c:v>
                </c:pt>
                <c:pt idx="104">
                  <c:v>9</c:v>
                </c:pt>
                <c:pt idx="105">
                  <c:v>3</c:v>
                </c:pt>
                <c:pt idx="106">
                  <c:v>6</c:v>
                </c:pt>
                <c:pt idx="107">
                  <c:v>7</c:v>
                </c:pt>
                <c:pt idx="108">
                  <c:v>4</c:v>
                </c:pt>
                <c:pt idx="109">
                  <c:v>6</c:v>
                </c:pt>
                <c:pt idx="110">
                  <c:v>9</c:v>
                </c:pt>
                <c:pt idx="111">
                  <c:v>5</c:v>
                </c:pt>
                <c:pt idx="112">
                  <c:v>5</c:v>
                </c:pt>
                <c:pt idx="113">
                  <c:v>10</c:v>
                </c:pt>
                <c:pt idx="114">
                  <c:v>7</c:v>
                </c:pt>
                <c:pt idx="115">
                  <c:v>3</c:v>
                </c:pt>
                <c:pt idx="116">
                  <c:v>3</c:v>
                </c:pt>
                <c:pt idx="117">
                  <c:v>6</c:v>
                </c:pt>
                <c:pt idx="118">
                  <c:v>4</c:v>
                </c:pt>
                <c:pt idx="119">
                  <c:v>8</c:v>
                </c:pt>
                <c:pt idx="120">
                  <c:v>11</c:v>
                </c:pt>
                <c:pt idx="121">
                  <c:v>8</c:v>
                </c:pt>
                <c:pt idx="122">
                  <c:v>6</c:v>
                </c:pt>
                <c:pt idx="123">
                  <c:v>12</c:v>
                </c:pt>
                <c:pt idx="124">
                  <c:v>6</c:v>
                </c:pt>
                <c:pt idx="125">
                  <c:v>4</c:v>
                </c:pt>
                <c:pt idx="126">
                  <c:v>5</c:v>
                </c:pt>
                <c:pt idx="127">
                  <c:v>4</c:v>
                </c:pt>
                <c:pt idx="128">
                  <c:v>2</c:v>
                </c:pt>
                <c:pt idx="129">
                  <c:v>4</c:v>
                </c:pt>
                <c:pt idx="130">
                  <c:v>7</c:v>
                </c:pt>
                <c:pt idx="131">
                  <c:v>6</c:v>
                </c:pt>
                <c:pt idx="132">
                  <c:v>5</c:v>
                </c:pt>
                <c:pt idx="133">
                  <c:v>4</c:v>
                </c:pt>
                <c:pt idx="134">
                  <c:v>6</c:v>
                </c:pt>
                <c:pt idx="135">
                  <c:v>4</c:v>
                </c:pt>
                <c:pt idx="136">
                  <c:v>6</c:v>
                </c:pt>
                <c:pt idx="137">
                  <c:v>2</c:v>
                </c:pt>
                <c:pt idx="138">
                  <c:v>5</c:v>
                </c:pt>
                <c:pt idx="139">
                  <c:v>8</c:v>
                </c:pt>
                <c:pt idx="140">
                  <c:v>7</c:v>
                </c:pt>
                <c:pt idx="141">
                  <c:v>4</c:v>
                </c:pt>
                <c:pt idx="142">
                  <c:v>2</c:v>
                </c:pt>
                <c:pt idx="143">
                  <c:v>4</c:v>
                </c:pt>
                <c:pt idx="144">
                  <c:v>5</c:v>
                </c:pt>
                <c:pt idx="145">
                  <c:v>8</c:v>
                </c:pt>
                <c:pt idx="146">
                  <c:v>8</c:v>
                </c:pt>
                <c:pt idx="147">
                  <c:v>2</c:v>
                </c:pt>
                <c:pt idx="148">
                  <c:v>7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9</c:v>
                </c:pt>
                <c:pt idx="154">
                  <c:v>3</c:v>
                </c:pt>
                <c:pt idx="155">
                  <c:v>8</c:v>
                </c:pt>
                <c:pt idx="156">
                  <c:v>3</c:v>
                </c:pt>
                <c:pt idx="157">
                  <c:v>2</c:v>
                </c:pt>
                <c:pt idx="158">
                  <c:v>8</c:v>
                </c:pt>
                <c:pt idx="159">
                  <c:v>5</c:v>
                </c:pt>
                <c:pt idx="160">
                  <c:v>7</c:v>
                </c:pt>
                <c:pt idx="161">
                  <c:v>9</c:v>
                </c:pt>
                <c:pt idx="162">
                  <c:v>9</c:v>
                </c:pt>
                <c:pt idx="163">
                  <c:v>7</c:v>
                </c:pt>
                <c:pt idx="164">
                  <c:v>4</c:v>
                </c:pt>
                <c:pt idx="165">
                  <c:v>7</c:v>
                </c:pt>
                <c:pt idx="166">
                  <c:v>4</c:v>
                </c:pt>
                <c:pt idx="167">
                  <c:v>2</c:v>
                </c:pt>
                <c:pt idx="168">
                  <c:v>9</c:v>
                </c:pt>
                <c:pt idx="169">
                  <c:v>5</c:v>
                </c:pt>
                <c:pt idx="170">
                  <c:v>3</c:v>
                </c:pt>
                <c:pt idx="171">
                  <c:v>7</c:v>
                </c:pt>
                <c:pt idx="172">
                  <c:v>2</c:v>
                </c:pt>
                <c:pt idx="173">
                  <c:v>6</c:v>
                </c:pt>
                <c:pt idx="174">
                  <c:v>0</c:v>
                </c:pt>
                <c:pt idx="175">
                  <c:v>7</c:v>
                </c:pt>
                <c:pt idx="176">
                  <c:v>3</c:v>
                </c:pt>
                <c:pt idx="177">
                  <c:v>2</c:v>
                </c:pt>
                <c:pt idx="178">
                  <c:v>1</c:v>
                </c:pt>
                <c:pt idx="179">
                  <c:v>5</c:v>
                </c:pt>
                <c:pt idx="180">
                  <c:v>0</c:v>
                </c:pt>
                <c:pt idx="181">
                  <c:v>4</c:v>
                </c:pt>
                <c:pt idx="182">
                  <c:v>7</c:v>
                </c:pt>
                <c:pt idx="183">
                  <c:v>2</c:v>
                </c:pt>
                <c:pt idx="184">
                  <c:v>3</c:v>
                </c:pt>
                <c:pt idx="185">
                  <c:v>2</c:v>
                </c:pt>
                <c:pt idx="186">
                  <c:v>0</c:v>
                </c:pt>
                <c:pt idx="187">
                  <c:v>3</c:v>
                </c:pt>
                <c:pt idx="188">
                  <c:v>3</c:v>
                </c:pt>
                <c:pt idx="189">
                  <c:v>4</c:v>
                </c:pt>
                <c:pt idx="190">
                  <c:v>1</c:v>
                </c:pt>
                <c:pt idx="191">
                  <c:v>0</c:v>
                </c:pt>
                <c:pt idx="192">
                  <c:v>2</c:v>
                </c:pt>
                <c:pt idx="193">
                  <c:v>1</c:v>
                </c:pt>
                <c:pt idx="194">
                  <c:v>0</c:v>
                </c:pt>
                <c:pt idx="195">
                  <c:v>5</c:v>
                </c:pt>
                <c:pt idx="196">
                  <c:v>6</c:v>
                </c:pt>
                <c:pt idx="197">
                  <c:v>1</c:v>
                </c:pt>
                <c:pt idx="198">
                  <c:v>2</c:v>
                </c:pt>
                <c:pt idx="199">
                  <c:v>5</c:v>
                </c:pt>
                <c:pt idx="200">
                  <c:v>2</c:v>
                </c:pt>
                <c:pt idx="201">
                  <c:v>2</c:v>
                </c:pt>
                <c:pt idx="202">
                  <c:v>5</c:v>
                </c:pt>
                <c:pt idx="203">
                  <c:v>3</c:v>
                </c:pt>
                <c:pt idx="204">
                  <c:v>2</c:v>
                </c:pt>
                <c:pt idx="205">
                  <c:v>4</c:v>
                </c:pt>
                <c:pt idx="206">
                  <c:v>1</c:v>
                </c:pt>
                <c:pt idx="207">
                  <c:v>5</c:v>
                </c:pt>
                <c:pt idx="208">
                  <c:v>1</c:v>
                </c:pt>
                <c:pt idx="209">
                  <c:v>2</c:v>
                </c:pt>
                <c:pt idx="210">
                  <c:v>5</c:v>
                </c:pt>
                <c:pt idx="211">
                  <c:v>0</c:v>
                </c:pt>
                <c:pt idx="212">
                  <c:v>4</c:v>
                </c:pt>
                <c:pt idx="213">
                  <c:v>3</c:v>
                </c:pt>
                <c:pt idx="214">
                  <c:v>1</c:v>
                </c:pt>
                <c:pt idx="215">
                  <c:v>3</c:v>
                </c:pt>
                <c:pt idx="216">
                  <c:v>4</c:v>
                </c:pt>
                <c:pt idx="217">
                  <c:v>7</c:v>
                </c:pt>
                <c:pt idx="218">
                  <c:v>6</c:v>
                </c:pt>
                <c:pt idx="219">
                  <c:v>2</c:v>
                </c:pt>
                <c:pt idx="220">
                  <c:v>1</c:v>
                </c:pt>
                <c:pt idx="221">
                  <c:v>3</c:v>
                </c:pt>
                <c:pt idx="222">
                  <c:v>0</c:v>
                </c:pt>
                <c:pt idx="223">
                  <c:v>3</c:v>
                </c:pt>
                <c:pt idx="224">
                  <c:v>2</c:v>
                </c:pt>
                <c:pt idx="225">
                  <c:v>4</c:v>
                </c:pt>
                <c:pt idx="226">
                  <c:v>6</c:v>
                </c:pt>
                <c:pt idx="227">
                  <c:v>3</c:v>
                </c:pt>
                <c:pt idx="228">
                  <c:v>2</c:v>
                </c:pt>
                <c:pt idx="229">
                  <c:v>2</c:v>
                </c:pt>
                <c:pt idx="230">
                  <c:v>9</c:v>
                </c:pt>
                <c:pt idx="231">
                  <c:v>3</c:v>
                </c:pt>
                <c:pt idx="232">
                  <c:v>4</c:v>
                </c:pt>
                <c:pt idx="233">
                  <c:v>2</c:v>
                </c:pt>
                <c:pt idx="234">
                  <c:v>3</c:v>
                </c:pt>
                <c:pt idx="235">
                  <c:v>1</c:v>
                </c:pt>
                <c:pt idx="236">
                  <c:v>5</c:v>
                </c:pt>
                <c:pt idx="237">
                  <c:v>3</c:v>
                </c:pt>
                <c:pt idx="238">
                  <c:v>3</c:v>
                </c:pt>
                <c:pt idx="239">
                  <c:v>3</c:v>
                </c:pt>
                <c:pt idx="240">
                  <c:v>2</c:v>
                </c:pt>
                <c:pt idx="241">
                  <c:v>1</c:v>
                </c:pt>
                <c:pt idx="242">
                  <c:v>3</c:v>
                </c:pt>
                <c:pt idx="243">
                  <c:v>3</c:v>
                </c:pt>
                <c:pt idx="244">
                  <c:v>1</c:v>
                </c:pt>
                <c:pt idx="245">
                  <c:v>5</c:v>
                </c:pt>
                <c:pt idx="246">
                  <c:v>3</c:v>
                </c:pt>
                <c:pt idx="247">
                  <c:v>9</c:v>
                </c:pt>
                <c:pt idx="248">
                  <c:v>2</c:v>
                </c:pt>
                <c:pt idx="249">
                  <c:v>1</c:v>
                </c:pt>
                <c:pt idx="250">
                  <c:v>2</c:v>
                </c:pt>
                <c:pt idx="251">
                  <c:v>5</c:v>
                </c:pt>
                <c:pt idx="252">
                  <c:v>7</c:v>
                </c:pt>
                <c:pt idx="253">
                  <c:v>3</c:v>
                </c:pt>
                <c:pt idx="254">
                  <c:v>4</c:v>
                </c:pt>
                <c:pt idx="255">
                  <c:v>5</c:v>
                </c:pt>
                <c:pt idx="256">
                  <c:v>3</c:v>
                </c:pt>
                <c:pt idx="257">
                  <c:v>0</c:v>
                </c:pt>
                <c:pt idx="258">
                  <c:v>0</c:v>
                </c:pt>
                <c:pt idx="259">
                  <c:v>5</c:v>
                </c:pt>
                <c:pt idx="260">
                  <c:v>2</c:v>
                </c:pt>
                <c:pt idx="261">
                  <c:v>6</c:v>
                </c:pt>
                <c:pt idx="262">
                  <c:v>4</c:v>
                </c:pt>
                <c:pt idx="263">
                  <c:v>4</c:v>
                </c:pt>
                <c:pt idx="264">
                  <c:v>3</c:v>
                </c:pt>
                <c:pt idx="265">
                  <c:v>2</c:v>
                </c:pt>
                <c:pt idx="266">
                  <c:v>1</c:v>
                </c:pt>
                <c:pt idx="267">
                  <c:v>3</c:v>
                </c:pt>
                <c:pt idx="268">
                  <c:v>2</c:v>
                </c:pt>
                <c:pt idx="269">
                  <c:v>6</c:v>
                </c:pt>
                <c:pt idx="270">
                  <c:v>4</c:v>
                </c:pt>
                <c:pt idx="271">
                  <c:v>9</c:v>
                </c:pt>
                <c:pt idx="272">
                  <c:v>2</c:v>
                </c:pt>
                <c:pt idx="273">
                  <c:v>9</c:v>
                </c:pt>
                <c:pt idx="274">
                  <c:v>1</c:v>
                </c:pt>
                <c:pt idx="275">
                  <c:v>4</c:v>
                </c:pt>
                <c:pt idx="276">
                  <c:v>3</c:v>
                </c:pt>
                <c:pt idx="277">
                  <c:v>3</c:v>
                </c:pt>
                <c:pt idx="278">
                  <c:v>6</c:v>
                </c:pt>
                <c:pt idx="279">
                  <c:v>1</c:v>
                </c:pt>
                <c:pt idx="280">
                  <c:v>2</c:v>
                </c:pt>
                <c:pt idx="281">
                  <c:v>7</c:v>
                </c:pt>
                <c:pt idx="282">
                  <c:v>5</c:v>
                </c:pt>
                <c:pt idx="283">
                  <c:v>2</c:v>
                </c:pt>
                <c:pt idx="284">
                  <c:v>7</c:v>
                </c:pt>
                <c:pt idx="285">
                  <c:v>6</c:v>
                </c:pt>
                <c:pt idx="286">
                  <c:v>3</c:v>
                </c:pt>
                <c:pt idx="287">
                  <c:v>5</c:v>
                </c:pt>
                <c:pt idx="288">
                  <c:v>1</c:v>
                </c:pt>
                <c:pt idx="289">
                  <c:v>7</c:v>
                </c:pt>
                <c:pt idx="290">
                  <c:v>4</c:v>
                </c:pt>
                <c:pt idx="291">
                  <c:v>2</c:v>
                </c:pt>
                <c:pt idx="292">
                  <c:v>2</c:v>
                </c:pt>
                <c:pt idx="293">
                  <c:v>7</c:v>
                </c:pt>
                <c:pt idx="294">
                  <c:v>2</c:v>
                </c:pt>
                <c:pt idx="295">
                  <c:v>8</c:v>
                </c:pt>
                <c:pt idx="296">
                  <c:v>6</c:v>
                </c:pt>
                <c:pt idx="297">
                  <c:v>5</c:v>
                </c:pt>
                <c:pt idx="298">
                  <c:v>5</c:v>
                </c:pt>
                <c:pt idx="299">
                  <c:v>3</c:v>
                </c:pt>
                <c:pt idx="300">
                  <c:v>2</c:v>
                </c:pt>
                <c:pt idx="301">
                  <c:v>3</c:v>
                </c:pt>
                <c:pt idx="302">
                  <c:v>6</c:v>
                </c:pt>
                <c:pt idx="303">
                  <c:v>3</c:v>
                </c:pt>
                <c:pt idx="304">
                  <c:v>1</c:v>
                </c:pt>
                <c:pt idx="305">
                  <c:v>1</c:v>
                </c:pt>
                <c:pt idx="306">
                  <c:v>6</c:v>
                </c:pt>
                <c:pt idx="307">
                  <c:v>0</c:v>
                </c:pt>
                <c:pt idx="308">
                  <c:v>6</c:v>
                </c:pt>
                <c:pt idx="309">
                  <c:v>3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3">
                  <c:v>0</c:v>
                </c:pt>
                <c:pt idx="314">
                  <c:v>2</c:v>
                </c:pt>
                <c:pt idx="315">
                  <c:v>3</c:v>
                </c:pt>
                <c:pt idx="316">
                  <c:v>4</c:v>
                </c:pt>
                <c:pt idx="317">
                  <c:v>1</c:v>
                </c:pt>
                <c:pt idx="318">
                  <c:v>6</c:v>
                </c:pt>
                <c:pt idx="319">
                  <c:v>4</c:v>
                </c:pt>
                <c:pt idx="320">
                  <c:v>4</c:v>
                </c:pt>
                <c:pt idx="321">
                  <c:v>8</c:v>
                </c:pt>
                <c:pt idx="322">
                  <c:v>3</c:v>
                </c:pt>
                <c:pt idx="323">
                  <c:v>6</c:v>
                </c:pt>
                <c:pt idx="324">
                  <c:v>3</c:v>
                </c:pt>
                <c:pt idx="325">
                  <c:v>1</c:v>
                </c:pt>
                <c:pt idx="326">
                  <c:v>5</c:v>
                </c:pt>
                <c:pt idx="327">
                  <c:v>5</c:v>
                </c:pt>
                <c:pt idx="328">
                  <c:v>0</c:v>
                </c:pt>
                <c:pt idx="329">
                  <c:v>6</c:v>
                </c:pt>
                <c:pt idx="330">
                  <c:v>3</c:v>
                </c:pt>
                <c:pt idx="331">
                  <c:v>1</c:v>
                </c:pt>
                <c:pt idx="332">
                  <c:v>4</c:v>
                </c:pt>
                <c:pt idx="333">
                  <c:v>3</c:v>
                </c:pt>
                <c:pt idx="334">
                  <c:v>2</c:v>
                </c:pt>
                <c:pt idx="335">
                  <c:v>2</c:v>
                </c:pt>
                <c:pt idx="336">
                  <c:v>3</c:v>
                </c:pt>
                <c:pt idx="337">
                  <c:v>2</c:v>
                </c:pt>
                <c:pt idx="338">
                  <c:v>4</c:v>
                </c:pt>
                <c:pt idx="339">
                  <c:v>0</c:v>
                </c:pt>
                <c:pt idx="340">
                  <c:v>4</c:v>
                </c:pt>
                <c:pt idx="341">
                  <c:v>1</c:v>
                </c:pt>
                <c:pt idx="342">
                  <c:v>0</c:v>
                </c:pt>
                <c:pt idx="343">
                  <c:v>7</c:v>
                </c:pt>
                <c:pt idx="344">
                  <c:v>8</c:v>
                </c:pt>
                <c:pt idx="345">
                  <c:v>5</c:v>
                </c:pt>
                <c:pt idx="346">
                  <c:v>2</c:v>
                </c:pt>
                <c:pt idx="347">
                  <c:v>3</c:v>
                </c:pt>
                <c:pt idx="348">
                  <c:v>2</c:v>
                </c:pt>
                <c:pt idx="349">
                  <c:v>9</c:v>
                </c:pt>
                <c:pt idx="350">
                  <c:v>8</c:v>
                </c:pt>
                <c:pt idx="351">
                  <c:v>9</c:v>
                </c:pt>
                <c:pt idx="352">
                  <c:v>6</c:v>
                </c:pt>
                <c:pt idx="353">
                  <c:v>8</c:v>
                </c:pt>
                <c:pt idx="354">
                  <c:v>9</c:v>
                </c:pt>
                <c:pt idx="355">
                  <c:v>4</c:v>
                </c:pt>
                <c:pt idx="356">
                  <c:v>5</c:v>
                </c:pt>
                <c:pt idx="357">
                  <c:v>5</c:v>
                </c:pt>
                <c:pt idx="358">
                  <c:v>5</c:v>
                </c:pt>
                <c:pt idx="359">
                  <c:v>6</c:v>
                </c:pt>
                <c:pt idx="360">
                  <c:v>2</c:v>
                </c:pt>
                <c:pt idx="361">
                  <c:v>7</c:v>
                </c:pt>
                <c:pt idx="362">
                  <c:v>5</c:v>
                </c:pt>
                <c:pt idx="363">
                  <c:v>5</c:v>
                </c:pt>
                <c:pt idx="364">
                  <c:v>2</c:v>
                </c:pt>
                <c:pt idx="365">
                  <c:v>2</c:v>
                </c:pt>
                <c:pt idx="366">
                  <c:v>9</c:v>
                </c:pt>
                <c:pt idx="367">
                  <c:v>4</c:v>
                </c:pt>
                <c:pt idx="368">
                  <c:v>9</c:v>
                </c:pt>
                <c:pt idx="369">
                  <c:v>4</c:v>
                </c:pt>
                <c:pt idx="370">
                  <c:v>3</c:v>
                </c:pt>
                <c:pt idx="371">
                  <c:v>7</c:v>
                </c:pt>
                <c:pt idx="372">
                  <c:v>4</c:v>
                </c:pt>
                <c:pt idx="373">
                  <c:v>5</c:v>
                </c:pt>
                <c:pt idx="374">
                  <c:v>5</c:v>
                </c:pt>
                <c:pt idx="375">
                  <c:v>4</c:v>
                </c:pt>
                <c:pt idx="376">
                  <c:v>3</c:v>
                </c:pt>
                <c:pt idx="377">
                  <c:v>6</c:v>
                </c:pt>
                <c:pt idx="378">
                  <c:v>8</c:v>
                </c:pt>
                <c:pt idx="379">
                  <c:v>8</c:v>
                </c:pt>
                <c:pt idx="380">
                  <c:v>9</c:v>
                </c:pt>
                <c:pt idx="381">
                  <c:v>2</c:v>
                </c:pt>
                <c:pt idx="382">
                  <c:v>4</c:v>
                </c:pt>
                <c:pt idx="383">
                  <c:v>6</c:v>
                </c:pt>
                <c:pt idx="384">
                  <c:v>2</c:v>
                </c:pt>
                <c:pt idx="385">
                  <c:v>4</c:v>
                </c:pt>
                <c:pt idx="386">
                  <c:v>2</c:v>
                </c:pt>
                <c:pt idx="387">
                  <c:v>3</c:v>
                </c:pt>
                <c:pt idx="388">
                  <c:v>5</c:v>
                </c:pt>
                <c:pt idx="389">
                  <c:v>6</c:v>
                </c:pt>
                <c:pt idx="390">
                  <c:v>2</c:v>
                </c:pt>
                <c:pt idx="391">
                  <c:v>2</c:v>
                </c:pt>
                <c:pt idx="392">
                  <c:v>1</c:v>
                </c:pt>
                <c:pt idx="393">
                  <c:v>2</c:v>
                </c:pt>
                <c:pt idx="394">
                  <c:v>2</c:v>
                </c:pt>
                <c:pt idx="395">
                  <c:v>4</c:v>
                </c:pt>
                <c:pt idx="396">
                  <c:v>6</c:v>
                </c:pt>
                <c:pt idx="397">
                  <c:v>6</c:v>
                </c:pt>
                <c:pt idx="398">
                  <c:v>2</c:v>
                </c:pt>
                <c:pt idx="399">
                  <c:v>9</c:v>
                </c:pt>
                <c:pt idx="400">
                  <c:v>6</c:v>
                </c:pt>
                <c:pt idx="401">
                  <c:v>2</c:v>
                </c:pt>
                <c:pt idx="402">
                  <c:v>1</c:v>
                </c:pt>
                <c:pt idx="403">
                  <c:v>0</c:v>
                </c:pt>
                <c:pt idx="404">
                  <c:v>2</c:v>
                </c:pt>
                <c:pt idx="405">
                  <c:v>3</c:v>
                </c:pt>
                <c:pt idx="406">
                  <c:v>5</c:v>
                </c:pt>
                <c:pt idx="407">
                  <c:v>9</c:v>
                </c:pt>
                <c:pt idx="408">
                  <c:v>7</c:v>
                </c:pt>
                <c:pt idx="409">
                  <c:v>3</c:v>
                </c:pt>
                <c:pt idx="410">
                  <c:v>6</c:v>
                </c:pt>
                <c:pt idx="411">
                  <c:v>4</c:v>
                </c:pt>
                <c:pt idx="412">
                  <c:v>4</c:v>
                </c:pt>
                <c:pt idx="413">
                  <c:v>8</c:v>
                </c:pt>
                <c:pt idx="414">
                  <c:v>2</c:v>
                </c:pt>
                <c:pt idx="415">
                  <c:v>6</c:v>
                </c:pt>
                <c:pt idx="416">
                  <c:v>3</c:v>
                </c:pt>
                <c:pt idx="417">
                  <c:v>3</c:v>
                </c:pt>
                <c:pt idx="418">
                  <c:v>2</c:v>
                </c:pt>
                <c:pt idx="419">
                  <c:v>1</c:v>
                </c:pt>
                <c:pt idx="420">
                  <c:v>1</c:v>
                </c:pt>
                <c:pt idx="421">
                  <c:v>4</c:v>
                </c:pt>
                <c:pt idx="422">
                  <c:v>5</c:v>
                </c:pt>
                <c:pt idx="423">
                  <c:v>6</c:v>
                </c:pt>
                <c:pt idx="424">
                  <c:v>5</c:v>
                </c:pt>
                <c:pt idx="425">
                  <c:v>7</c:v>
                </c:pt>
                <c:pt idx="426">
                  <c:v>6</c:v>
                </c:pt>
                <c:pt idx="427">
                  <c:v>2</c:v>
                </c:pt>
                <c:pt idx="428">
                  <c:v>3</c:v>
                </c:pt>
                <c:pt idx="429">
                  <c:v>4</c:v>
                </c:pt>
                <c:pt idx="430">
                  <c:v>1</c:v>
                </c:pt>
                <c:pt idx="431">
                  <c:v>2</c:v>
                </c:pt>
                <c:pt idx="432">
                  <c:v>2</c:v>
                </c:pt>
                <c:pt idx="433">
                  <c:v>0</c:v>
                </c:pt>
                <c:pt idx="434">
                  <c:v>3</c:v>
                </c:pt>
                <c:pt idx="435">
                  <c:v>5</c:v>
                </c:pt>
                <c:pt idx="436">
                  <c:v>9</c:v>
                </c:pt>
                <c:pt idx="437">
                  <c:v>9</c:v>
                </c:pt>
                <c:pt idx="438">
                  <c:v>5</c:v>
                </c:pt>
                <c:pt idx="439">
                  <c:v>5</c:v>
                </c:pt>
                <c:pt idx="440">
                  <c:v>3</c:v>
                </c:pt>
                <c:pt idx="441">
                  <c:v>3</c:v>
                </c:pt>
                <c:pt idx="442">
                  <c:v>3</c:v>
                </c:pt>
                <c:pt idx="443">
                  <c:v>3</c:v>
                </c:pt>
                <c:pt idx="444">
                  <c:v>6</c:v>
                </c:pt>
                <c:pt idx="445">
                  <c:v>2</c:v>
                </c:pt>
                <c:pt idx="446">
                  <c:v>3</c:v>
                </c:pt>
                <c:pt idx="447">
                  <c:v>4</c:v>
                </c:pt>
                <c:pt idx="448">
                  <c:v>6</c:v>
                </c:pt>
                <c:pt idx="449">
                  <c:v>4</c:v>
                </c:pt>
                <c:pt idx="450">
                  <c:v>5</c:v>
                </c:pt>
                <c:pt idx="451">
                  <c:v>5</c:v>
                </c:pt>
                <c:pt idx="452">
                  <c:v>2</c:v>
                </c:pt>
                <c:pt idx="453">
                  <c:v>1</c:v>
                </c:pt>
                <c:pt idx="454">
                  <c:v>6</c:v>
                </c:pt>
                <c:pt idx="455">
                  <c:v>7</c:v>
                </c:pt>
                <c:pt idx="456">
                  <c:v>6</c:v>
                </c:pt>
                <c:pt idx="457">
                  <c:v>3</c:v>
                </c:pt>
                <c:pt idx="458">
                  <c:v>5</c:v>
                </c:pt>
                <c:pt idx="459">
                  <c:v>2</c:v>
                </c:pt>
                <c:pt idx="460">
                  <c:v>5</c:v>
                </c:pt>
                <c:pt idx="461">
                  <c:v>4</c:v>
                </c:pt>
                <c:pt idx="462">
                  <c:v>1</c:v>
                </c:pt>
                <c:pt idx="46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7C-4A75-93FC-0A7C65DB4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642008"/>
        <c:axId val="755639056"/>
      </c:lineChart>
      <c:catAx>
        <c:axId val="755642008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5639056"/>
        <c:crosses val="autoZero"/>
        <c:auto val="1"/>
        <c:lblAlgn val="ctr"/>
        <c:lblOffset val="100"/>
        <c:noMultiLvlLbl val="1"/>
      </c:catAx>
      <c:valAx>
        <c:axId val="75563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);[Red]\(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55642008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4833334429249036"/>
          <c:y val="0.15798546973492711"/>
          <c:w val="0.28347787172139088"/>
          <c:h val="6.420212456237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altLang="ja-JP" sz="1400" b="1" i="0" baseline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北京市</a:t>
            </a:r>
            <a:r>
              <a:rPr lang="ja-JP" altLang="en-US" sz="1400" b="1" i="0" baseline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と河北省の二つの波</a:t>
            </a:r>
            <a:endParaRPr lang="ja-JP" altLang="ja-JP" sz="1400"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48457141456895469"/>
          <c:y val="3.1221107631279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3486256369442989E-2"/>
          <c:y val="1.1890431096524288E-2"/>
          <c:w val="0.9265377741265608"/>
          <c:h val="0.894040244221323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香港マカオ台湾の患者・海外輸入症例・無症状病原体保有者!$AY$168</c:f>
              <c:strCache>
                <c:ptCount val="1"/>
                <c:pt idx="0">
                  <c:v>北京発生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香港マカオ台湾の患者・海外輸入症例・無症状病原体保有者!$AX$169:$AX$704</c:f>
              <c:numCache>
                <c:formatCode>m"月"d"日"</c:formatCode>
                <c:ptCount val="536"/>
                <c:pt idx="0">
                  <c:v>43993</c:v>
                </c:pt>
                <c:pt idx="1">
                  <c:v>43994</c:v>
                </c:pt>
                <c:pt idx="2">
                  <c:v>43995</c:v>
                </c:pt>
                <c:pt idx="3">
                  <c:v>43996</c:v>
                </c:pt>
                <c:pt idx="4">
                  <c:v>43997</c:v>
                </c:pt>
                <c:pt idx="5">
                  <c:v>43998</c:v>
                </c:pt>
                <c:pt idx="6">
                  <c:v>43999</c:v>
                </c:pt>
                <c:pt idx="7">
                  <c:v>44000</c:v>
                </c:pt>
                <c:pt idx="8">
                  <c:v>44001</c:v>
                </c:pt>
                <c:pt idx="9">
                  <c:v>44002</c:v>
                </c:pt>
                <c:pt idx="10">
                  <c:v>44003</c:v>
                </c:pt>
                <c:pt idx="11">
                  <c:v>44004</c:v>
                </c:pt>
                <c:pt idx="12">
                  <c:v>44005</c:v>
                </c:pt>
                <c:pt idx="13">
                  <c:v>44006</c:v>
                </c:pt>
                <c:pt idx="14">
                  <c:v>44007</c:v>
                </c:pt>
                <c:pt idx="15">
                  <c:v>44008</c:v>
                </c:pt>
                <c:pt idx="16">
                  <c:v>44009</c:v>
                </c:pt>
                <c:pt idx="17">
                  <c:v>44010</c:v>
                </c:pt>
                <c:pt idx="18">
                  <c:v>44011</c:v>
                </c:pt>
                <c:pt idx="19">
                  <c:v>44012</c:v>
                </c:pt>
                <c:pt idx="20">
                  <c:v>44013</c:v>
                </c:pt>
                <c:pt idx="21">
                  <c:v>44014</c:v>
                </c:pt>
                <c:pt idx="22">
                  <c:v>44015</c:v>
                </c:pt>
                <c:pt idx="23">
                  <c:v>44016</c:v>
                </c:pt>
                <c:pt idx="24">
                  <c:v>44017</c:v>
                </c:pt>
                <c:pt idx="25">
                  <c:v>44018</c:v>
                </c:pt>
                <c:pt idx="26">
                  <c:v>44019</c:v>
                </c:pt>
                <c:pt idx="27">
                  <c:v>44020</c:v>
                </c:pt>
                <c:pt idx="28">
                  <c:v>44021</c:v>
                </c:pt>
                <c:pt idx="29">
                  <c:v>44022</c:v>
                </c:pt>
                <c:pt idx="30">
                  <c:v>44023</c:v>
                </c:pt>
                <c:pt idx="31">
                  <c:v>44024</c:v>
                </c:pt>
                <c:pt idx="32">
                  <c:v>44025</c:v>
                </c:pt>
                <c:pt idx="33">
                  <c:v>44026</c:v>
                </c:pt>
                <c:pt idx="34">
                  <c:v>44027</c:v>
                </c:pt>
                <c:pt idx="35">
                  <c:v>44028</c:v>
                </c:pt>
                <c:pt idx="36">
                  <c:v>44029</c:v>
                </c:pt>
                <c:pt idx="37">
                  <c:v>44030</c:v>
                </c:pt>
                <c:pt idx="38">
                  <c:v>44031</c:v>
                </c:pt>
                <c:pt idx="39">
                  <c:v>44032</c:v>
                </c:pt>
                <c:pt idx="40">
                  <c:v>44033</c:v>
                </c:pt>
                <c:pt idx="41">
                  <c:v>44034</c:v>
                </c:pt>
                <c:pt idx="42">
                  <c:v>44035</c:v>
                </c:pt>
                <c:pt idx="43">
                  <c:v>44036</c:v>
                </c:pt>
                <c:pt idx="44">
                  <c:v>44037</c:v>
                </c:pt>
                <c:pt idx="45">
                  <c:v>44038</c:v>
                </c:pt>
                <c:pt idx="46">
                  <c:v>44039</c:v>
                </c:pt>
                <c:pt idx="47">
                  <c:v>44040</c:v>
                </c:pt>
                <c:pt idx="48">
                  <c:v>44041</c:v>
                </c:pt>
                <c:pt idx="49">
                  <c:v>44042</c:v>
                </c:pt>
                <c:pt idx="50">
                  <c:v>44043</c:v>
                </c:pt>
                <c:pt idx="51">
                  <c:v>44044</c:v>
                </c:pt>
                <c:pt idx="52">
                  <c:v>44045</c:v>
                </c:pt>
                <c:pt idx="53">
                  <c:v>44046</c:v>
                </c:pt>
                <c:pt idx="54">
                  <c:v>44047</c:v>
                </c:pt>
                <c:pt idx="55">
                  <c:v>44048</c:v>
                </c:pt>
                <c:pt idx="56">
                  <c:v>44049</c:v>
                </c:pt>
                <c:pt idx="57">
                  <c:v>44050</c:v>
                </c:pt>
                <c:pt idx="58">
                  <c:v>44051</c:v>
                </c:pt>
                <c:pt idx="59">
                  <c:v>44052</c:v>
                </c:pt>
                <c:pt idx="60">
                  <c:v>44053</c:v>
                </c:pt>
                <c:pt idx="61">
                  <c:v>44054</c:v>
                </c:pt>
                <c:pt idx="62">
                  <c:v>44055</c:v>
                </c:pt>
                <c:pt idx="63">
                  <c:v>44056</c:v>
                </c:pt>
                <c:pt idx="64">
                  <c:v>44057</c:v>
                </c:pt>
                <c:pt idx="65">
                  <c:v>44058</c:v>
                </c:pt>
                <c:pt idx="66">
                  <c:v>44059</c:v>
                </c:pt>
                <c:pt idx="67">
                  <c:v>44060</c:v>
                </c:pt>
                <c:pt idx="68">
                  <c:v>44061</c:v>
                </c:pt>
                <c:pt idx="69">
                  <c:v>44062</c:v>
                </c:pt>
                <c:pt idx="70">
                  <c:v>44063</c:v>
                </c:pt>
                <c:pt idx="71">
                  <c:v>44064</c:v>
                </c:pt>
                <c:pt idx="72">
                  <c:v>44065</c:v>
                </c:pt>
                <c:pt idx="73">
                  <c:v>44066</c:v>
                </c:pt>
                <c:pt idx="74">
                  <c:v>44067</c:v>
                </c:pt>
                <c:pt idx="75">
                  <c:v>44068</c:v>
                </c:pt>
                <c:pt idx="76">
                  <c:v>44069</c:v>
                </c:pt>
                <c:pt idx="77">
                  <c:v>44070</c:v>
                </c:pt>
                <c:pt idx="78">
                  <c:v>44071</c:v>
                </c:pt>
                <c:pt idx="79">
                  <c:v>44072</c:v>
                </c:pt>
                <c:pt idx="80">
                  <c:v>44073</c:v>
                </c:pt>
                <c:pt idx="81">
                  <c:v>44074</c:v>
                </c:pt>
                <c:pt idx="82">
                  <c:v>44075</c:v>
                </c:pt>
                <c:pt idx="83">
                  <c:v>44076</c:v>
                </c:pt>
                <c:pt idx="84">
                  <c:v>44077</c:v>
                </c:pt>
                <c:pt idx="85">
                  <c:v>44078</c:v>
                </c:pt>
                <c:pt idx="86">
                  <c:v>44079</c:v>
                </c:pt>
                <c:pt idx="87">
                  <c:v>44080</c:v>
                </c:pt>
                <c:pt idx="88">
                  <c:v>44081</c:v>
                </c:pt>
                <c:pt idx="89">
                  <c:v>44082</c:v>
                </c:pt>
                <c:pt idx="90">
                  <c:v>44083</c:v>
                </c:pt>
                <c:pt idx="91">
                  <c:v>44084</c:v>
                </c:pt>
                <c:pt idx="92">
                  <c:v>44085</c:v>
                </c:pt>
                <c:pt idx="93">
                  <c:v>44086</c:v>
                </c:pt>
                <c:pt idx="94">
                  <c:v>44087</c:v>
                </c:pt>
                <c:pt idx="95">
                  <c:v>44088</c:v>
                </c:pt>
                <c:pt idx="96">
                  <c:v>44089</c:v>
                </c:pt>
                <c:pt idx="97">
                  <c:v>44090</c:v>
                </c:pt>
                <c:pt idx="98">
                  <c:v>44091</c:v>
                </c:pt>
                <c:pt idx="99">
                  <c:v>44092</c:v>
                </c:pt>
                <c:pt idx="100">
                  <c:v>44093</c:v>
                </c:pt>
                <c:pt idx="101">
                  <c:v>44094</c:v>
                </c:pt>
                <c:pt idx="102">
                  <c:v>44095</c:v>
                </c:pt>
                <c:pt idx="103">
                  <c:v>44096</c:v>
                </c:pt>
                <c:pt idx="104">
                  <c:v>44097</c:v>
                </c:pt>
                <c:pt idx="105">
                  <c:v>44098</c:v>
                </c:pt>
                <c:pt idx="106">
                  <c:v>44099</c:v>
                </c:pt>
                <c:pt idx="107">
                  <c:v>44100</c:v>
                </c:pt>
                <c:pt idx="108">
                  <c:v>44101</c:v>
                </c:pt>
                <c:pt idx="109">
                  <c:v>44102</c:v>
                </c:pt>
                <c:pt idx="110">
                  <c:v>44103</c:v>
                </c:pt>
                <c:pt idx="111">
                  <c:v>44104</c:v>
                </c:pt>
                <c:pt idx="112">
                  <c:v>44105</c:v>
                </c:pt>
                <c:pt idx="113">
                  <c:v>44106</c:v>
                </c:pt>
                <c:pt idx="114">
                  <c:v>44107</c:v>
                </c:pt>
                <c:pt idx="115">
                  <c:v>44108</c:v>
                </c:pt>
                <c:pt idx="116">
                  <c:v>44109</c:v>
                </c:pt>
                <c:pt idx="117">
                  <c:v>44110</c:v>
                </c:pt>
                <c:pt idx="118">
                  <c:v>44111</c:v>
                </c:pt>
                <c:pt idx="119">
                  <c:v>44112</c:v>
                </c:pt>
                <c:pt idx="120">
                  <c:v>44113</c:v>
                </c:pt>
                <c:pt idx="121">
                  <c:v>44114</c:v>
                </c:pt>
                <c:pt idx="122">
                  <c:v>44115</c:v>
                </c:pt>
                <c:pt idx="123">
                  <c:v>44116</c:v>
                </c:pt>
                <c:pt idx="124">
                  <c:v>44117</c:v>
                </c:pt>
                <c:pt idx="125">
                  <c:v>44118</c:v>
                </c:pt>
                <c:pt idx="126">
                  <c:v>44119</c:v>
                </c:pt>
                <c:pt idx="127">
                  <c:v>44120</c:v>
                </c:pt>
                <c:pt idx="128">
                  <c:v>44121</c:v>
                </c:pt>
                <c:pt idx="129">
                  <c:v>44122</c:v>
                </c:pt>
                <c:pt idx="130">
                  <c:v>44123</c:v>
                </c:pt>
                <c:pt idx="131">
                  <c:v>44124</c:v>
                </c:pt>
                <c:pt idx="132">
                  <c:v>44125</c:v>
                </c:pt>
                <c:pt idx="133">
                  <c:v>44126</c:v>
                </c:pt>
                <c:pt idx="134">
                  <c:v>44127</c:v>
                </c:pt>
                <c:pt idx="135">
                  <c:v>44128</c:v>
                </c:pt>
                <c:pt idx="136">
                  <c:v>44129</c:v>
                </c:pt>
                <c:pt idx="137">
                  <c:v>44130</c:v>
                </c:pt>
                <c:pt idx="138">
                  <c:v>44131</c:v>
                </c:pt>
                <c:pt idx="139">
                  <c:v>44132</c:v>
                </c:pt>
                <c:pt idx="140">
                  <c:v>44133</c:v>
                </c:pt>
                <c:pt idx="141">
                  <c:v>44134</c:v>
                </c:pt>
                <c:pt idx="142">
                  <c:v>44135</c:v>
                </c:pt>
                <c:pt idx="143">
                  <c:v>44136</c:v>
                </c:pt>
                <c:pt idx="144">
                  <c:v>44137</c:v>
                </c:pt>
                <c:pt idx="145">
                  <c:v>44138</c:v>
                </c:pt>
                <c:pt idx="146">
                  <c:v>44139</c:v>
                </c:pt>
                <c:pt idx="147">
                  <c:v>44140</c:v>
                </c:pt>
                <c:pt idx="148">
                  <c:v>44141</c:v>
                </c:pt>
                <c:pt idx="149">
                  <c:v>44142</c:v>
                </c:pt>
                <c:pt idx="150">
                  <c:v>44143</c:v>
                </c:pt>
                <c:pt idx="151">
                  <c:v>44144</c:v>
                </c:pt>
                <c:pt idx="152">
                  <c:v>44145</c:v>
                </c:pt>
                <c:pt idx="153">
                  <c:v>44146</c:v>
                </c:pt>
                <c:pt idx="154">
                  <c:v>44147</c:v>
                </c:pt>
                <c:pt idx="155">
                  <c:v>44148</c:v>
                </c:pt>
                <c:pt idx="156">
                  <c:v>44149</c:v>
                </c:pt>
                <c:pt idx="157">
                  <c:v>44150</c:v>
                </c:pt>
                <c:pt idx="158">
                  <c:v>44151</c:v>
                </c:pt>
                <c:pt idx="159">
                  <c:v>44152</c:v>
                </c:pt>
                <c:pt idx="160">
                  <c:v>44153</c:v>
                </c:pt>
                <c:pt idx="161">
                  <c:v>44154</c:v>
                </c:pt>
                <c:pt idx="162">
                  <c:v>44155</c:v>
                </c:pt>
                <c:pt idx="163">
                  <c:v>44156</c:v>
                </c:pt>
                <c:pt idx="164">
                  <c:v>44157</c:v>
                </c:pt>
                <c:pt idx="165">
                  <c:v>44158</c:v>
                </c:pt>
                <c:pt idx="166">
                  <c:v>44159</c:v>
                </c:pt>
                <c:pt idx="167">
                  <c:v>44160</c:v>
                </c:pt>
                <c:pt idx="168">
                  <c:v>44161</c:v>
                </c:pt>
                <c:pt idx="169">
                  <c:v>44162</c:v>
                </c:pt>
                <c:pt idx="170">
                  <c:v>44163</c:v>
                </c:pt>
                <c:pt idx="171">
                  <c:v>44164</c:v>
                </c:pt>
                <c:pt idx="172">
                  <c:v>44165</c:v>
                </c:pt>
                <c:pt idx="173">
                  <c:v>44166</c:v>
                </c:pt>
                <c:pt idx="174">
                  <c:v>44167</c:v>
                </c:pt>
                <c:pt idx="175">
                  <c:v>44168</c:v>
                </c:pt>
                <c:pt idx="176">
                  <c:v>44169</c:v>
                </c:pt>
                <c:pt idx="177">
                  <c:v>44170</c:v>
                </c:pt>
                <c:pt idx="178">
                  <c:v>44171</c:v>
                </c:pt>
                <c:pt idx="179">
                  <c:v>44172</c:v>
                </c:pt>
                <c:pt idx="180">
                  <c:v>44173</c:v>
                </c:pt>
                <c:pt idx="181">
                  <c:v>44174</c:v>
                </c:pt>
                <c:pt idx="182">
                  <c:v>44175</c:v>
                </c:pt>
                <c:pt idx="183">
                  <c:v>44176</c:v>
                </c:pt>
                <c:pt idx="184">
                  <c:v>44177</c:v>
                </c:pt>
                <c:pt idx="185">
                  <c:v>44178</c:v>
                </c:pt>
                <c:pt idx="186">
                  <c:v>44179</c:v>
                </c:pt>
                <c:pt idx="187">
                  <c:v>44180</c:v>
                </c:pt>
                <c:pt idx="188">
                  <c:v>44181</c:v>
                </c:pt>
                <c:pt idx="189">
                  <c:v>44182</c:v>
                </c:pt>
                <c:pt idx="190">
                  <c:v>44183</c:v>
                </c:pt>
                <c:pt idx="191">
                  <c:v>44184</c:v>
                </c:pt>
                <c:pt idx="192">
                  <c:v>44185</c:v>
                </c:pt>
                <c:pt idx="193">
                  <c:v>44186</c:v>
                </c:pt>
                <c:pt idx="194">
                  <c:v>44187</c:v>
                </c:pt>
                <c:pt idx="195">
                  <c:v>44188</c:v>
                </c:pt>
                <c:pt idx="196">
                  <c:v>44189</c:v>
                </c:pt>
                <c:pt idx="197">
                  <c:v>44190</c:v>
                </c:pt>
                <c:pt idx="198">
                  <c:v>44191</c:v>
                </c:pt>
                <c:pt idx="199">
                  <c:v>44192</c:v>
                </c:pt>
                <c:pt idx="200">
                  <c:v>44193</c:v>
                </c:pt>
                <c:pt idx="201">
                  <c:v>44194</c:v>
                </c:pt>
                <c:pt idx="202">
                  <c:v>44195</c:v>
                </c:pt>
                <c:pt idx="203">
                  <c:v>44196</c:v>
                </c:pt>
                <c:pt idx="204">
                  <c:v>44197</c:v>
                </c:pt>
                <c:pt idx="205">
                  <c:v>44198</c:v>
                </c:pt>
                <c:pt idx="206">
                  <c:v>44199</c:v>
                </c:pt>
                <c:pt idx="207">
                  <c:v>44200</c:v>
                </c:pt>
                <c:pt idx="208">
                  <c:v>44201</c:v>
                </c:pt>
                <c:pt idx="209">
                  <c:v>44202</c:v>
                </c:pt>
                <c:pt idx="210">
                  <c:v>44203</c:v>
                </c:pt>
                <c:pt idx="211">
                  <c:v>44204</c:v>
                </c:pt>
                <c:pt idx="212">
                  <c:v>44205</c:v>
                </c:pt>
                <c:pt idx="213">
                  <c:v>44206</c:v>
                </c:pt>
                <c:pt idx="214">
                  <c:v>44207</c:v>
                </c:pt>
                <c:pt idx="215">
                  <c:v>44208</c:v>
                </c:pt>
                <c:pt idx="216">
                  <c:v>44209</c:v>
                </c:pt>
                <c:pt idx="217">
                  <c:v>44210</c:v>
                </c:pt>
                <c:pt idx="218">
                  <c:v>44211</c:v>
                </c:pt>
                <c:pt idx="219">
                  <c:v>44212</c:v>
                </c:pt>
                <c:pt idx="220">
                  <c:v>44213</c:v>
                </c:pt>
                <c:pt idx="221">
                  <c:v>44214</c:v>
                </c:pt>
                <c:pt idx="222">
                  <c:v>44215</c:v>
                </c:pt>
                <c:pt idx="223">
                  <c:v>44216</c:v>
                </c:pt>
                <c:pt idx="224">
                  <c:v>44217</c:v>
                </c:pt>
                <c:pt idx="225">
                  <c:v>44218</c:v>
                </c:pt>
                <c:pt idx="226">
                  <c:v>44219</c:v>
                </c:pt>
                <c:pt idx="227">
                  <c:v>44220</c:v>
                </c:pt>
                <c:pt idx="228">
                  <c:v>44221</c:v>
                </c:pt>
                <c:pt idx="229">
                  <c:v>44222</c:v>
                </c:pt>
                <c:pt idx="230">
                  <c:v>44223</c:v>
                </c:pt>
                <c:pt idx="231">
                  <c:v>44224</c:v>
                </c:pt>
                <c:pt idx="232">
                  <c:v>44225</c:v>
                </c:pt>
                <c:pt idx="233">
                  <c:v>44226</c:v>
                </c:pt>
                <c:pt idx="234">
                  <c:v>44227</c:v>
                </c:pt>
                <c:pt idx="235">
                  <c:v>44228</c:v>
                </c:pt>
                <c:pt idx="236">
                  <c:v>44229</c:v>
                </c:pt>
                <c:pt idx="237">
                  <c:v>44230</c:v>
                </c:pt>
                <c:pt idx="238">
                  <c:v>44231</c:v>
                </c:pt>
                <c:pt idx="239">
                  <c:v>44232</c:v>
                </c:pt>
                <c:pt idx="240">
                  <c:v>44233</c:v>
                </c:pt>
                <c:pt idx="241">
                  <c:v>44234</c:v>
                </c:pt>
                <c:pt idx="242">
                  <c:v>44235</c:v>
                </c:pt>
                <c:pt idx="243">
                  <c:v>44236</c:v>
                </c:pt>
                <c:pt idx="244">
                  <c:v>44237</c:v>
                </c:pt>
                <c:pt idx="245">
                  <c:v>44238</c:v>
                </c:pt>
                <c:pt idx="246">
                  <c:v>44239</c:v>
                </c:pt>
                <c:pt idx="247">
                  <c:v>44240</c:v>
                </c:pt>
                <c:pt idx="248">
                  <c:v>44241</c:v>
                </c:pt>
                <c:pt idx="249">
                  <c:v>44242</c:v>
                </c:pt>
                <c:pt idx="250">
                  <c:v>44243</c:v>
                </c:pt>
                <c:pt idx="251">
                  <c:v>44244</c:v>
                </c:pt>
                <c:pt idx="252">
                  <c:v>44245</c:v>
                </c:pt>
                <c:pt idx="253">
                  <c:v>44246</c:v>
                </c:pt>
                <c:pt idx="254">
                  <c:v>44247</c:v>
                </c:pt>
                <c:pt idx="255">
                  <c:v>44248</c:v>
                </c:pt>
                <c:pt idx="256">
                  <c:v>44249</c:v>
                </c:pt>
                <c:pt idx="257">
                  <c:v>44250</c:v>
                </c:pt>
                <c:pt idx="258">
                  <c:v>44251</c:v>
                </c:pt>
                <c:pt idx="259">
                  <c:v>44252</c:v>
                </c:pt>
                <c:pt idx="260">
                  <c:v>44253</c:v>
                </c:pt>
                <c:pt idx="261">
                  <c:v>44254</c:v>
                </c:pt>
                <c:pt idx="262">
                  <c:v>44255</c:v>
                </c:pt>
                <c:pt idx="263">
                  <c:v>44256</c:v>
                </c:pt>
                <c:pt idx="264">
                  <c:v>44257</c:v>
                </c:pt>
                <c:pt idx="265">
                  <c:v>44258</c:v>
                </c:pt>
                <c:pt idx="266">
                  <c:v>44259</c:v>
                </c:pt>
                <c:pt idx="267">
                  <c:v>44260</c:v>
                </c:pt>
                <c:pt idx="268">
                  <c:v>44261</c:v>
                </c:pt>
                <c:pt idx="269">
                  <c:v>44262</c:v>
                </c:pt>
                <c:pt idx="270">
                  <c:v>44263</c:v>
                </c:pt>
                <c:pt idx="271">
                  <c:v>44264</c:v>
                </c:pt>
                <c:pt idx="272">
                  <c:v>44265</c:v>
                </c:pt>
                <c:pt idx="273">
                  <c:v>44266</c:v>
                </c:pt>
                <c:pt idx="274">
                  <c:v>44267</c:v>
                </c:pt>
                <c:pt idx="275">
                  <c:v>44268</c:v>
                </c:pt>
                <c:pt idx="276">
                  <c:v>44269</c:v>
                </c:pt>
                <c:pt idx="277">
                  <c:v>44270</c:v>
                </c:pt>
                <c:pt idx="278">
                  <c:v>44271</c:v>
                </c:pt>
                <c:pt idx="279">
                  <c:v>44272</c:v>
                </c:pt>
                <c:pt idx="280">
                  <c:v>44273</c:v>
                </c:pt>
                <c:pt idx="281">
                  <c:v>44274</c:v>
                </c:pt>
                <c:pt idx="282">
                  <c:v>44275</c:v>
                </c:pt>
                <c:pt idx="283">
                  <c:v>44276</c:v>
                </c:pt>
                <c:pt idx="284">
                  <c:v>44277</c:v>
                </c:pt>
                <c:pt idx="285">
                  <c:v>44278</c:v>
                </c:pt>
                <c:pt idx="286">
                  <c:v>44279</c:v>
                </c:pt>
                <c:pt idx="287">
                  <c:v>44280</c:v>
                </c:pt>
                <c:pt idx="288">
                  <c:v>44281</c:v>
                </c:pt>
                <c:pt idx="289">
                  <c:v>44282</c:v>
                </c:pt>
                <c:pt idx="290">
                  <c:v>44283</c:v>
                </c:pt>
                <c:pt idx="291">
                  <c:v>44284</c:v>
                </c:pt>
                <c:pt idx="292">
                  <c:v>44285</c:v>
                </c:pt>
                <c:pt idx="293">
                  <c:v>44286</c:v>
                </c:pt>
                <c:pt idx="294">
                  <c:v>44287</c:v>
                </c:pt>
                <c:pt idx="295">
                  <c:v>44288</c:v>
                </c:pt>
                <c:pt idx="296">
                  <c:v>44289</c:v>
                </c:pt>
                <c:pt idx="297">
                  <c:v>44290</c:v>
                </c:pt>
                <c:pt idx="298">
                  <c:v>44291</c:v>
                </c:pt>
                <c:pt idx="299">
                  <c:v>44292</c:v>
                </c:pt>
                <c:pt idx="300">
                  <c:v>44293</c:v>
                </c:pt>
                <c:pt idx="301">
                  <c:v>44294</c:v>
                </c:pt>
                <c:pt idx="302">
                  <c:v>44295</c:v>
                </c:pt>
                <c:pt idx="303">
                  <c:v>44296</c:v>
                </c:pt>
                <c:pt idx="304">
                  <c:v>44297</c:v>
                </c:pt>
                <c:pt idx="305">
                  <c:v>44298</c:v>
                </c:pt>
                <c:pt idx="306">
                  <c:v>44299</c:v>
                </c:pt>
                <c:pt idx="307">
                  <c:v>44300</c:v>
                </c:pt>
                <c:pt idx="308">
                  <c:v>44301</c:v>
                </c:pt>
                <c:pt idx="309">
                  <c:v>44302</c:v>
                </c:pt>
                <c:pt idx="310">
                  <c:v>44303</c:v>
                </c:pt>
                <c:pt idx="311">
                  <c:v>44304</c:v>
                </c:pt>
                <c:pt idx="312">
                  <c:v>44305</c:v>
                </c:pt>
                <c:pt idx="313">
                  <c:v>44306</c:v>
                </c:pt>
                <c:pt idx="314">
                  <c:v>44307</c:v>
                </c:pt>
                <c:pt idx="315">
                  <c:v>44308</c:v>
                </c:pt>
                <c:pt idx="316">
                  <c:v>44309</c:v>
                </c:pt>
                <c:pt idx="317">
                  <c:v>44310</c:v>
                </c:pt>
                <c:pt idx="318">
                  <c:v>44311</c:v>
                </c:pt>
                <c:pt idx="319">
                  <c:v>44312</c:v>
                </c:pt>
                <c:pt idx="320">
                  <c:v>44313</c:v>
                </c:pt>
                <c:pt idx="321">
                  <c:v>44314</c:v>
                </c:pt>
                <c:pt idx="322">
                  <c:v>44315</c:v>
                </c:pt>
                <c:pt idx="323">
                  <c:v>44316</c:v>
                </c:pt>
                <c:pt idx="324">
                  <c:v>44317</c:v>
                </c:pt>
                <c:pt idx="325">
                  <c:v>44318</c:v>
                </c:pt>
                <c:pt idx="326">
                  <c:v>44319</c:v>
                </c:pt>
                <c:pt idx="327">
                  <c:v>44320</c:v>
                </c:pt>
                <c:pt idx="328">
                  <c:v>44321</c:v>
                </c:pt>
                <c:pt idx="329">
                  <c:v>44322</c:v>
                </c:pt>
                <c:pt idx="330">
                  <c:v>44323</c:v>
                </c:pt>
                <c:pt idx="331">
                  <c:v>44324</c:v>
                </c:pt>
                <c:pt idx="332">
                  <c:v>44325</c:v>
                </c:pt>
                <c:pt idx="333">
                  <c:v>44326</c:v>
                </c:pt>
                <c:pt idx="334">
                  <c:v>44327</c:v>
                </c:pt>
                <c:pt idx="335">
                  <c:v>44328</c:v>
                </c:pt>
                <c:pt idx="336">
                  <c:v>44329</c:v>
                </c:pt>
                <c:pt idx="337">
                  <c:v>44330</c:v>
                </c:pt>
                <c:pt idx="338">
                  <c:v>44331</c:v>
                </c:pt>
                <c:pt idx="339">
                  <c:v>44332</c:v>
                </c:pt>
                <c:pt idx="340">
                  <c:v>44333</c:v>
                </c:pt>
                <c:pt idx="341">
                  <c:v>44334</c:v>
                </c:pt>
                <c:pt idx="342">
                  <c:v>44335</c:v>
                </c:pt>
                <c:pt idx="343">
                  <c:v>44336</c:v>
                </c:pt>
                <c:pt idx="344">
                  <c:v>44337</c:v>
                </c:pt>
                <c:pt idx="345">
                  <c:v>44338</c:v>
                </c:pt>
                <c:pt idx="346">
                  <c:v>44339</c:v>
                </c:pt>
                <c:pt idx="347">
                  <c:v>44340</c:v>
                </c:pt>
                <c:pt idx="348">
                  <c:v>44341</c:v>
                </c:pt>
                <c:pt idx="349">
                  <c:v>44342</c:v>
                </c:pt>
                <c:pt idx="350">
                  <c:v>44343</c:v>
                </c:pt>
                <c:pt idx="351">
                  <c:v>44344</c:v>
                </c:pt>
                <c:pt idx="352">
                  <c:v>44345</c:v>
                </c:pt>
                <c:pt idx="353">
                  <c:v>44346</c:v>
                </c:pt>
                <c:pt idx="354">
                  <c:v>44347</c:v>
                </c:pt>
                <c:pt idx="355">
                  <c:v>44348</c:v>
                </c:pt>
                <c:pt idx="356">
                  <c:v>44349</c:v>
                </c:pt>
                <c:pt idx="357">
                  <c:v>44350</c:v>
                </c:pt>
                <c:pt idx="358">
                  <c:v>44351</c:v>
                </c:pt>
                <c:pt idx="359">
                  <c:v>44352</c:v>
                </c:pt>
                <c:pt idx="360">
                  <c:v>44353</c:v>
                </c:pt>
                <c:pt idx="361">
                  <c:v>44354</c:v>
                </c:pt>
                <c:pt idx="362">
                  <c:v>44355</c:v>
                </c:pt>
                <c:pt idx="363">
                  <c:v>44356</c:v>
                </c:pt>
                <c:pt idx="364">
                  <c:v>44357</c:v>
                </c:pt>
                <c:pt idx="365">
                  <c:v>44358</c:v>
                </c:pt>
                <c:pt idx="366">
                  <c:v>44359</c:v>
                </c:pt>
                <c:pt idx="367">
                  <c:v>44360</c:v>
                </c:pt>
                <c:pt idx="368">
                  <c:v>44361</c:v>
                </c:pt>
                <c:pt idx="369">
                  <c:v>44362</c:v>
                </c:pt>
                <c:pt idx="370">
                  <c:v>44363</c:v>
                </c:pt>
                <c:pt idx="371">
                  <c:v>44364</c:v>
                </c:pt>
                <c:pt idx="372">
                  <c:v>44365</c:v>
                </c:pt>
                <c:pt idx="373">
                  <c:v>44366</c:v>
                </c:pt>
                <c:pt idx="374">
                  <c:v>44367</c:v>
                </c:pt>
                <c:pt idx="375">
                  <c:v>44368</c:v>
                </c:pt>
                <c:pt idx="376">
                  <c:v>44369</c:v>
                </c:pt>
                <c:pt idx="377">
                  <c:v>44370</c:v>
                </c:pt>
                <c:pt idx="378">
                  <c:v>44371</c:v>
                </c:pt>
                <c:pt idx="379">
                  <c:v>44372</c:v>
                </c:pt>
                <c:pt idx="380">
                  <c:v>44373</c:v>
                </c:pt>
                <c:pt idx="381">
                  <c:v>44374</c:v>
                </c:pt>
                <c:pt idx="382">
                  <c:v>44375</c:v>
                </c:pt>
                <c:pt idx="383">
                  <c:v>44376</c:v>
                </c:pt>
                <c:pt idx="384">
                  <c:v>44377</c:v>
                </c:pt>
                <c:pt idx="385">
                  <c:v>44378</c:v>
                </c:pt>
                <c:pt idx="386">
                  <c:v>44379</c:v>
                </c:pt>
                <c:pt idx="387">
                  <c:v>44380</c:v>
                </c:pt>
                <c:pt idx="388">
                  <c:v>44381</c:v>
                </c:pt>
                <c:pt idx="389">
                  <c:v>44382</c:v>
                </c:pt>
                <c:pt idx="390">
                  <c:v>44383</c:v>
                </c:pt>
                <c:pt idx="391">
                  <c:v>44384</c:v>
                </c:pt>
                <c:pt idx="392">
                  <c:v>44385</c:v>
                </c:pt>
                <c:pt idx="393">
                  <c:v>44386</c:v>
                </c:pt>
                <c:pt idx="394">
                  <c:v>44387</c:v>
                </c:pt>
                <c:pt idx="395">
                  <c:v>44388</c:v>
                </c:pt>
                <c:pt idx="396">
                  <c:v>44389</c:v>
                </c:pt>
                <c:pt idx="397">
                  <c:v>44390</c:v>
                </c:pt>
                <c:pt idx="398">
                  <c:v>44391</c:v>
                </c:pt>
                <c:pt idx="399">
                  <c:v>44392</c:v>
                </c:pt>
                <c:pt idx="400">
                  <c:v>44393</c:v>
                </c:pt>
                <c:pt idx="401">
                  <c:v>44394</c:v>
                </c:pt>
                <c:pt idx="402">
                  <c:v>44395</c:v>
                </c:pt>
                <c:pt idx="403">
                  <c:v>44396</c:v>
                </c:pt>
                <c:pt idx="404">
                  <c:v>44397</c:v>
                </c:pt>
                <c:pt idx="405">
                  <c:v>44398</c:v>
                </c:pt>
                <c:pt idx="406">
                  <c:v>44399</c:v>
                </c:pt>
                <c:pt idx="407">
                  <c:v>44400</c:v>
                </c:pt>
                <c:pt idx="408">
                  <c:v>44401</c:v>
                </c:pt>
                <c:pt idx="409">
                  <c:v>44402</c:v>
                </c:pt>
                <c:pt idx="410">
                  <c:v>44403</c:v>
                </c:pt>
                <c:pt idx="411">
                  <c:v>44404</c:v>
                </c:pt>
                <c:pt idx="412">
                  <c:v>44405</c:v>
                </c:pt>
                <c:pt idx="413">
                  <c:v>44406</c:v>
                </c:pt>
                <c:pt idx="414">
                  <c:v>44407</c:v>
                </c:pt>
                <c:pt idx="415">
                  <c:v>44408</c:v>
                </c:pt>
                <c:pt idx="416">
                  <c:v>44409</c:v>
                </c:pt>
                <c:pt idx="417">
                  <c:v>44410</c:v>
                </c:pt>
                <c:pt idx="418">
                  <c:v>44411</c:v>
                </c:pt>
                <c:pt idx="419">
                  <c:v>44412</c:v>
                </c:pt>
                <c:pt idx="420">
                  <c:v>44413</c:v>
                </c:pt>
                <c:pt idx="421">
                  <c:v>44414</c:v>
                </c:pt>
                <c:pt idx="422">
                  <c:v>44415</c:v>
                </c:pt>
                <c:pt idx="423">
                  <c:v>44416</c:v>
                </c:pt>
                <c:pt idx="424">
                  <c:v>44417</c:v>
                </c:pt>
                <c:pt idx="425">
                  <c:v>44418</c:v>
                </c:pt>
                <c:pt idx="426">
                  <c:v>44419</c:v>
                </c:pt>
                <c:pt idx="427">
                  <c:v>44420</c:v>
                </c:pt>
                <c:pt idx="428">
                  <c:v>44421</c:v>
                </c:pt>
                <c:pt idx="429">
                  <c:v>44422</c:v>
                </c:pt>
                <c:pt idx="430">
                  <c:v>44423</c:v>
                </c:pt>
                <c:pt idx="431">
                  <c:v>44424</c:v>
                </c:pt>
                <c:pt idx="432">
                  <c:v>44425</c:v>
                </c:pt>
                <c:pt idx="433">
                  <c:v>44426</c:v>
                </c:pt>
                <c:pt idx="434">
                  <c:v>44427</c:v>
                </c:pt>
                <c:pt idx="435">
                  <c:v>44428</c:v>
                </c:pt>
                <c:pt idx="436">
                  <c:v>44429</c:v>
                </c:pt>
                <c:pt idx="437">
                  <c:v>44430</c:v>
                </c:pt>
                <c:pt idx="438">
                  <c:v>44431</c:v>
                </c:pt>
                <c:pt idx="439">
                  <c:v>44432</c:v>
                </c:pt>
                <c:pt idx="440">
                  <c:v>44433</c:v>
                </c:pt>
                <c:pt idx="441">
                  <c:v>44434</c:v>
                </c:pt>
                <c:pt idx="442">
                  <c:v>44435</c:v>
                </c:pt>
                <c:pt idx="443">
                  <c:v>44436</c:v>
                </c:pt>
                <c:pt idx="444">
                  <c:v>44437</c:v>
                </c:pt>
                <c:pt idx="445">
                  <c:v>44438</c:v>
                </c:pt>
                <c:pt idx="446">
                  <c:v>44439</c:v>
                </c:pt>
                <c:pt idx="447">
                  <c:v>44440</c:v>
                </c:pt>
                <c:pt idx="448">
                  <c:v>44441</c:v>
                </c:pt>
                <c:pt idx="449">
                  <c:v>44442</c:v>
                </c:pt>
                <c:pt idx="450">
                  <c:v>44443</c:v>
                </c:pt>
                <c:pt idx="451">
                  <c:v>44444</c:v>
                </c:pt>
                <c:pt idx="452">
                  <c:v>44445</c:v>
                </c:pt>
                <c:pt idx="453">
                  <c:v>44446</c:v>
                </c:pt>
                <c:pt idx="454">
                  <c:v>44447</c:v>
                </c:pt>
                <c:pt idx="455">
                  <c:v>44448</c:v>
                </c:pt>
                <c:pt idx="456">
                  <c:v>44449</c:v>
                </c:pt>
                <c:pt idx="457">
                  <c:v>44450</c:v>
                </c:pt>
                <c:pt idx="458">
                  <c:v>44451</c:v>
                </c:pt>
                <c:pt idx="459">
                  <c:v>44452</c:v>
                </c:pt>
                <c:pt idx="460">
                  <c:v>44453</c:v>
                </c:pt>
                <c:pt idx="461">
                  <c:v>44454</c:v>
                </c:pt>
                <c:pt idx="462">
                  <c:v>44455</c:v>
                </c:pt>
                <c:pt idx="463">
                  <c:v>44456</c:v>
                </c:pt>
                <c:pt idx="464">
                  <c:v>44457</c:v>
                </c:pt>
                <c:pt idx="465">
                  <c:v>44458</c:v>
                </c:pt>
                <c:pt idx="466">
                  <c:v>44459</c:v>
                </c:pt>
                <c:pt idx="467">
                  <c:v>44460</c:v>
                </c:pt>
                <c:pt idx="468">
                  <c:v>44461</c:v>
                </c:pt>
                <c:pt idx="469">
                  <c:v>44462</c:v>
                </c:pt>
                <c:pt idx="470">
                  <c:v>44463</c:v>
                </c:pt>
                <c:pt idx="471">
                  <c:v>44464</c:v>
                </c:pt>
                <c:pt idx="472">
                  <c:v>44465</c:v>
                </c:pt>
                <c:pt idx="473">
                  <c:v>44466</c:v>
                </c:pt>
                <c:pt idx="474">
                  <c:v>44467</c:v>
                </c:pt>
                <c:pt idx="475">
                  <c:v>44468</c:v>
                </c:pt>
                <c:pt idx="476">
                  <c:v>44469</c:v>
                </c:pt>
                <c:pt idx="477">
                  <c:v>44470</c:v>
                </c:pt>
                <c:pt idx="478">
                  <c:v>44471</c:v>
                </c:pt>
                <c:pt idx="479">
                  <c:v>44472</c:v>
                </c:pt>
                <c:pt idx="480">
                  <c:v>44473</c:v>
                </c:pt>
                <c:pt idx="481">
                  <c:v>44474</c:v>
                </c:pt>
                <c:pt idx="482">
                  <c:v>44475</c:v>
                </c:pt>
                <c:pt idx="483">
                  <c:v>44476</c:v>
                </c:pt>
                <c:pt idx="484">
                  <c:v>44477</c:v>
                </c:pt>
                <c:pt idx="485">
                  <c:v>44478</c:v>
                </c:pt>
                <c:pt idx="486">
                  <c:v>44479</c:v>
                </c:pt>
                <c:pt idx="487">
                  <c:v>44480</c:v>
                </c:pt>
                <c:pt idx="488">
                  <c:v>44481</c:v>
                </c:pt>
                <c:pt idx="489">
                  <c:v>44482</c:v>
                </c:pt>
                <c:pt idx="490">
                  <c:v>44483</c:v>
                </c:pt>
                <c:pt idx="491">
                  <c:v>44484</c:v>
                </c:pt>
                <c:pt idx="492">
                  <c:v>44485</c:v>
                </c:pt>
                <c:pt idx="493">
                  <c:v>44486</c:v>
                </c:pt>
                <c:pt idx="494">
                  <c:v>44487</c:v>
                </c:pt>
                <c:pt idx="495">
                  <c:v>44488</c:v>
                </c:pt>
                <c:pt idx="496">
                  <c:v>44489</c:v>
                </c:pt>
                <c:pt idx="497">
                  <c:v>44490</c:v>
                </c:pt>
                <c:pt idx="498">
                  <c:v>44491</c:v>
                </c:pt>
                <c:pt idx="499">
                  <c:v>44492</c:v>
                </c:pt>
                <c:pt idx="500">
                  <c:v>44493</c:v>
                </c:pt>
                <c:pt idx="501">
                  <c:v>44494</c:v>
                </c:pt>
                <c:pt idx="502">
                  <c:v>44495</c:v>
                </c:pt>
                <c:pt idx="503">
                  <c:v>44496</c:v>
                </c:pt>
                <c:pt idx="504">
                  <c:v>44497</c:v>
                </c:pt>
                <c:pt idx="505">
                  <c:v>44498</c:v>
                </c:pt>
                <c:pt idx="506">
                  <c:v>44499</c:v>
                </c:pt>
                <c:pt idx="507">
                  <c:v>44500</c:v>
                </c:pt>
                <c:pt idx="508">
                  <c:v>44501</c:v>
                </c:pt>
                <c:pt idx="509">
                  <c:v>44502</c:v>
                </c:pt>
                <c:pt idx="510">
                  <c:v>44503</c:v>
                </c:pt>
                <c:pt idx="511">
                  <c:v>44504</c:v>
                </c:pt>
                <c:pt idx="512">
                  <c:v>44505</c:v>
                </c:pt>
                <c:pt idx="513">
                  <c:v>44506</c:v>
                </c:pt>
                <c:pt idx="514">
                  <c:v>44507</c:v>
                </c:pt>
                <c:pt idx="515">
                  <c:v>44508</c:v>
                </c:pt>
                <c:pt idx="516">
                  <c:v>44509</c:v>
                </c:pt>
                <c:pt idx="517">
                  <c:v>44510</c:v>
                </c:pt>
                <c:pt idx="518">
                  <c:v>44511</c:v>
                </c:pt>
                <c:pt idx="519">
                  <c:v>44512</c:v>
                </c:pt>
                <c:pt idx="520">
                  <c:v>44513</c:v>
                </c:pt>
                <c:pt idx="521">
                  <c:v>44514</c:v>
                </c:pt>
                <c:pt idx="522">
                  <c:v>44515</c:v>
                </c:pt>
                <c:pt idx="523">
                  <c:v>44516</c:v>
                </c:pt>
                <c:pt idx="524">
                  <c:v>44517</c:v>
                </c:pt>
                <c:pt idx="525">
                  <c:v>44518</c:v>
                </c:pt>
                <c:pt idx="526">
                  <c:v>44519</c:v>
                </c:pt>
                <c:pt idx="527">
                  <c:v>44520</c:v>
                </c:pt>
                <c:pt idx="528">
                  <c:v>44521</c:v>
                </c:pt>
                <c:pt idx="529">
                  <c:v>44522</c:v>
                </c:pt>
                <c:pt idx="530">
                  <c:v>44523</c:v>
                </c:pt>
                <c:pt idx="531">
                  <c:v>44524</c:v>
                </c:pt>
                <c:pt idx="532">
                  <c:v>44525</c:v>
                </c:pt>
                <c:pt idx="533">
                  <c:v>44526</c:v>
                </c:pt>
              </c:numCache>
            </c:numRef>
          </c:cat>
          <c:val>
            <c:numRef>
              <c:f>香港マカオ台湾の患者・海外輸入症例・無症状病原体保有者!$AY$169:$AY$704</c:f>
              <c:numCache>
                <c:formatCode>General</c:formatCode>
                <c:ptCount val="536"/>
                <c:pt idx="0">
                  <c:v>1</c:v>
                </c:pt>
                <c:pt idx="1">
                  <c:v>6</c:v>
                </c:pt>
                <c:pt idx="2">
                  <c:v>36</c:v>
                </c:pt>
                <c:pt idx="3">
                  <c:v>36</c:v>
                </c:pt>
                <c:pt idx="4">
                  <c:v>27</c:v>
                </c:pt>
                <c:pt idx="5">
                  <c:v>31</c:v>
                </c:pt>
                <c:pt idx="6">
                  <c:v>21</c:v>
                </c:pt>
                <c:pt idx="7">
                  <c:v>25</c:v>
                </c:pt>
                <c:pt idx="8">
                  <c:v>22</c:v>
                </c:pt>
                <c:pt idx="9">
                  <c:v>22</c:v>
                </c:pt>
                <c:pt idx="10">
                  <c:v>9</c:v>
                </c:pt>
                <c:pt idx="11">
                  <c:v>13</c:v>
                </c:pt>
                <c:pt idx="12">
                  <c:v>7</c:v>
                </c:pt>
                <c:pt idx="13">
                  <c:v>13</c:v>
                </c:pt>
                <c:pt idx="14">
                  <c:v>11</c:v>
                </c:pt>
                <c:pt idx="15">
                  <c:v>17</c:v>
                </c:pt>
                <c:pt idx="16">
                  <c:v>14</c:v>
                </c:pt>
                <c:pt idx="17">
                  <c:v>7</c:v>
                </c:pt>
                <c:pt idx="18">
                  <c:v>7</c:v>
                </c:pt>
                <c:pt idx="19">
                  <c:v>3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</c:v>
                </c:pt>
                <c:pt idx="55">
                  <c:v>0</c:v>
                </c:pt>
                <c:pt idx="56">
                  <c:v>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2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2</c:v>
                </c:pt>
                <c:pt idx="198">
                  <c:v>5</c:v>
                </c:pt>
                <c:pt idx="199">
                  <c:v>0</c:v>
                </c:pt>
                <c:pt idx="200">
                  <c:v>7</c:v>
                </c:pt>
                <c:pt idx="201">
                  <c:v>1</c:v>
                </c:pt>
                <c:pt idx="202">
                  <c:v>2</c:v>
                </c:pt>
                <c:pt idx="203">
                  <c:v>5</c:v>
                </c:pt>
                <c:pt idx="204">
                  <c:v>1</c:v>
                </c:pt>
                <c:pt idx="205">
                  <c:v>1</c:v>
                </c:pt>
                <c:pt idx="206">
                  <c:v>2</c:v>
                </c:pt>
                <c:pt idx="207">
                  <c:v>1</c:v>
                </c:pt>
                <c:pt idx="208">
                  <c:v>1</c:v>
                </c:pt>
                <c:pt idx="209">
                  <c:v>0</c:v>
                </c:pt>
                <c:pt idx="210">
                  <c:v>1</c:v>
                </c:pt>
                <c:pt idx="211">
                  <c:v>0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1</c:v>
                </c:pt>
                <c:pt idx="222">
                  <c:v>7</c:v>
                </c:pt>
                <c:pt idx="223">
                  <c:v>2</c:v>
                </c:pt>
                <c:pt idx="224">
                  <c:v>3</c:v>
                </c:pt>
                <c:pt idx="225">
                  <c:v>3</c:v>
                </c:pt>
                <c:pt idx="226">
                  <c:v>2</c:v>
                </c:pt>
                <c:pt idx="227">
                  <c:v>3</c:v>
                </c:pt>
                <c:pt idx="228">
                  <c:v>2</c:v>
                </c:pt>
                <c:pt idx="229">
                  <c:v>4</c:v>
                </c:pt>
                <c:pt idx="230">
                  <c:v>0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1</c:v>
                </c:pt>
                <c:pt idx="413">
                  <c:v>1</c:v>
                </c:pt>
                <c:pt idx="414">
                  <c:v>0</c:v>
                </c:pt>
                <c:pt idx="415">
                  <c:v>0</c:v>
                </c:pt>
                <c:pt idx="416">
                  <c:v>2</c:v>
                </c:pt>
                <c:pt idx="417">
                  <c:v>1</c:v>
                </c:pt>
                <c:pt idx="418">
                  <c:v>0</c:v>
                </c:pt>
                <c:pt idx="419">
                  <c:v>3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1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1</c:v>
                </c:pt>
                <c:pt idx="496">
                  <c:v>0</c:v>
                </c:pt>
                <c:pt idx="497">
                  <c:v>1</c:v>
                </c:pt>
                <c:pt idx="498">
                  <c:v>6</c:v>
                </c:pt>
                <c:pt idx="499">
                  <c:v>4</c:v>
                </c:pt>
                <c:pt idx="500">
                  <c:v>2</c:v>
                </c:pt>
                <c:pt idx="501">
                  <c:v>3</c:v>
                </c:pt>
                <c:pt idx="502">
                  <c:v>3</c:v>
                </c:pt>
                <c:pt idx="503">
                  <c:v>3</c:v>
                </c:pt>
                <c:pt idx="504">
                  <c:v>2</c:v>
                </c:pt>
                <c:pt idx="505">
                  <c:v>2</c:v>
                </c:pt>
                <c:pt idx="506">
                  <c:v>1</c:v>
                </c:pt>
                <c:pt idx="507">
                  <c:v>0</c:v>
                </c:pt>
                <c:pt idx="508">
                  <c:v>1</c:v>
                </c:pt>
                <c:pt idx="509">
                  <c:v>9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1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6</c:v>
                </c:pt>
                <c:pt idx="519">
                  <c:v>1</c:v>
                </c:pt>
                <c:pt idx="520">
                  <c:v>0</c:v>
                </c:pt>
                <c:pt idx="521">
                  <c:v>0</c:v>
                </c:pt>
                <c:pt idx="522">
                  <c:v>1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4-4261-AF8A-ED10E0184F36}"/>
            </c:ext>
          </c:extLst>
        </c:ser>
        <c:ser>
          <c:idx val="2"/>
          <c:order val="2"/>
          <c:tx>
            <c:strRef>
              <c:f>香港マカオ台湾の患者・海外輸入症例・無症状病原体保有者!$BB$168</c:f>
              <c:strCache>
                <c:ptCount val="1"/>
                <c:pt idx="0">
                  <c:v>河北発生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numRef>
              <c:f>香港マカオ台湾の患者・海外輸入症例・無症状病原体保有者!$AX$169:$AX$704</c:f>
              <c:numCache>
                <c:formatCode>m"月"d"日"</c:formatCode>
                <c:ptCount val="536"/>
                <c:pt idx="0">
                  <c:v>43993</c:v>
                </c:pt>
                <c:pt idx="1">
                  <c:v>43994</c:v>
                </c:pt>
                <c:pt idx="2">
                  <c:v>43995</c:v>
                </c:pt>
                <c:pt idx="3">
                  <c:v>43996</c:v>
                </c:pt>
                <c:pt idx="4">
                  <c:v>43997</c:v>
                </c:pt>
                <c:pt idx="5">
                  <c:v>43998</c:v>
                </c:pt>
                <c:pt idx="6">
                  <c:v>43999</c:v>
                </c:pt>
                <c:pt idx="7">
                  <c:v>44000</c:v>
                </c:pt>
                <c:pt idx="8">
                  <c:v>44001</c:v>
                </c:pt>
                <c:pt idx="9">
                  <c:v>44002</c:v>
                </c:pt>
                <c:pt idx="10">
                  <c:v>44003</c:v>
                </c:pt>
                <c:pt idx="11">
                  <c:v>44004</c:v>
                </c:pt>
                <c:pt idx="12">
                  <c:v>44005</c:v>
                </c:pt>
                <c:pt idx="13">
                  <c:v>44006</c:v>
                </c:pt>
                <c:pt idx="14">
                  <c:v>44007</c:v>
                </c:pt>
                <c:pt idx="15">
                  <c:v>44008</c:v>
                </c:pt>
                <c:pt idx="16">
                  <c:v>44009</c:v>
                </c:pt>
                <c:pt idx="17">
                  <c:v>44010</c:v>
                </c:pt>
                <c:pt idx="18">
                  <c:v>44011</c:v>
                </c:pt>
                <c:pt idx="19">
                  <c:v>44012</c:v>
                </c:pt>
                <c:pt idx="20">
                  <c:v>44013</c:v>
                </c:pt>
                <c:pt idx="21">
                  <c:v>44014</c:v>
                </c:pt>
                <c:pt idx="22">
                  <c:v>44015</c:v>
                </c:pt>
                <c:pt idx="23">
                  <c:v>44016</c:v>
                </c:pt>
                <c:pt idx="24">
                  <c:v>44017</c:v>
                </c:pt>
                <c:pt idx="25">
                  <c:v>44018</c:v>
                </c:pt>
                <c:pt idx="26">
                  <c:v>44019</c:v>
                </c:pt>
                <c:pt idx="27">
                  <c:v>44020</c:v>
                </c:pt>
                <c:pt idx="28">
                  <c:v>44021</c:v>
                </c:pt>
                <c:pt idx="29">
                  <c:v>44022</c:v>
                </c:pt>
                <c:pt idx="30">
                  <c:v>44023</c:v>
                </c:pt>
                <c:pt idx="31">
                  <c:v>44024</c:v>
                </c:pt>
                <c:pt idx="32">
                  <c:v>44025</c:v>
                </c:pt>
                <c:pt idx="33">
                  <c:v>44026</c:v>
                </c:pt>
                <c:pt idx="34">
                  <c:v>44027</c:v>
                </c:pt>
                <c:pt idx="35">
                  <c:v>44028</c:v>
                </c:pt>
                <c:pt idx="36">
                  <c:v>44029</c:v>
                </c:pt>
                <c:pt idx="37">
                  <c:v>44030</c:v>
                </c:pt>
                <c:pt idx="38">
                  <c:v>44031</c:v>
                </c:pt>
                <c:pt idx="39">
                  <c:v>44032</c:v>
                </c:pt>
                <c:pt idx="40">
                  <c:v>44033</c:v>
                </c:pt>
                <c:pt idx="41">
                  <c:v>44034</c:v>
                </c:pt>
                <c:pt idx="42">
                  <c:v>44035</c:v>
                </c:pt>
                <c:pt idx="43">
                  <c:v>44036</c:v>
                </c:pt>
                <c:pt idx="44">
                  <c:v>44037</c:v>
                </c:pt>
                <c:pt idx="45">
                  <c:v>44038</c:v>
                </c:pt>
                <c:pt idx="46">
                  <c:v>44039</c:v>
                </c:pt>
                <c:pt idx="47">
                  <c:v>44040</c:v>
                </c:pt>
                <c:pt idx="48">
                  <c:v>44041</c:v>
                </c:pt>
                <c:pt idx="49">
                  <c:v>44042</c:v>
                </c:pt>
                <c:pt idx="50">
                  <c:v>44043</c:v>
                </c:pt>
                <c:pt idx="51">
                  <c:v>44044</c:v>
                </c:pt>
                <c:pt idx="52">
                  <c:v>44045</c:v>
                </c:pt>
                <c:pt idx="53">
                  <c:v>44046</c:v>
                </c:pt>
                <c:pt idx="54">
                  <c:v>44047</c:v>
                </c:pt>
                <c:pt idx="55">
                  <c:v>44048</c:v>
                </c:pt>
                <c:pt idx="56">
                  <c:v>44049</c:v>
                </c:pt>
                <c:pt idx="57">
                  <c:v>44050</c:v>
                </c:pt>
                <c:pt idx="58">
                  <c:v>44051</c:v>
                </c:pt>
                <c:pt idx="59">
                  <c:v>44052</c:v>
                </c:pt>
                <c:pt idx="60">
                  <c:v>44053</c:v>
                </c:pt>
                <c:pt idx="61">
                  <c:v>44054</c:v>
                </c:pt>
                <c:pt idx="62">
                  <c:v>44055</c:v>
                </c:pt>
                <c:pt idx="63">
                  <c:v>44056</c:v>
                </c:pt>
                <c:pt idx="64">
                  <c:v>44057</c:v>
                </c:pt>
                <c:pt idx="65">
                  <c:v>44058</c:v>
                </c:pt>
                <c:pt idx="66">
                  <c:v>44059</c:v>
                </c:pt>
                <c:pt idx="67">
                  <c:v>44060</c:v>
                </c:pt>
                <c:pt idx="68">
                  <c:v>44061</c:v>
                </c:pt>
                <c:pt idx="69">
                  <c:v>44062</c:v>
                </c:pt>
                <c:pt idx="70">
                  <c:v>44063</c:v>
                </c:pt>
                <c:pt idx="71">
                  <c:v>44064</c:v>
                </c:pt>
                <c:pt idx="72">
                  <c:v>44065</c:v>
                </c:pt>
                <c:pt idx="73">
                  <c:v>44066</c:v>
                </c:pt>
                <c:pt idx="74">
                  <c:v>44067</c:v>
                </c:pt>
                <c:pt idx="75">
                  <c:v>44068</c:v>
                </c:pt>
                <c:pt idx="76">
                  <c:v>44069</c:v>
                </c:pt>
                <c:pt idx="77">
                  <c:v>44070</c:v>
                </c:pt>
                <c:pt idx="78">
                  <c:v>44071</c:v>
                </c:pt>
                <c:pt idx="79">
                  <c:v>44072</c:v>
                </c:pt>
                <c:pt idx="80">
                  <c:v>44073</c:v>
                </c:pt>
                <c:pt idx="81">
                  <c:v>44074</c:v>
                </c:pt>
                <c:pt idx="82">
                  <c:v>44075</c:v>
                </c:pt>
                <c:pt idx="83">
                  <c:v>44076</c:v>
                </c:pt>
                <c:pt idx="84">
                  <c:v>44077</c:v>
                </c:pt>
                <c:pt idx="85">
                  <c:v>44078</c:v>
                </c:pt>
                <c:pt idx="86">
                  <c:v>44079</c:v>
                </c:pt>
                <c:pt idx="87">
                  <c:v>44080</c:v>
                </c:pt>
                <c:pt idx="88">
                  <c:v>44081</c:v>
                </c:pt>
                <c:pt idx="89">
                  <c:v>44082</c:v>
                </c:pt>
                <c:pt idx="90">
                  <c:v>44083</c:v>
                </c:pt>
                <c:pt idx="91">
                  <c:v>44084</c:v>
                </c:pt>
                <c:pt idx="92">
                  <c:v>44085</c:v>
                </c:pt>
                <c:pt idx="93">
                  <c:v>44086</c:v>
                </c:pt>
                <c:pt idx="94">
                  <c:v>44087</c:v>
                </c:pt>
                <c:pt idx="95">
                  <c:v>44088</c:v>
                </c:pt>
                <c:pt idx="96">
                  <c:v>44089</c:v>
                </c:pt>
                <c:pt idx="97">
                  <c:v>44090</c:v>
                </c:pt>
                <c:pt idx="98">
                  <c:v>44091</c:v>
                </c:pt>
                <c:pt idx="99">
                  <c:v>44092</c:v>
                </c:pt>
                <c:pt idx="100">
                  <c:v>44093</c:v>
                </c:pt>
                <c:pt idx="101">
                  <c:v>44094</c:v>
                </c:pt>
                <c:pt idx="102">
                  <c:v>44095</c:v>
                </c:pt>
                <c:pt idx="103">
                  <c:v>44096</c:v>
                </c:pt>
                <c:pt idx="104">
                  <c:v>44097</c:v>
                </c:pt>
                <c:pt idx="105">
                  <c:v>44098</c:v>
                </c:pt>
                <c:pt idx="106">
                  <c:v>44099</c:v>
                </c:pt>
                <c:pt idx="107">
                  <c:v>44100</c:v>
                </c:pt>
                <c:pt idx="108">
                  <c:v>44101</c:v>
                </c:pt>
                <c:pt idx="109">
                  <c:v>44102</c:v>
                </c:pt>
                <c:pt idx="110">
                  <c:v>44103</c:v>
                </c:pt>
                <c:pt idx="111">
                  <c:v>44104</c:v>
                </c:pt>
                <c:pt idx="112">
                  <c:v>44105</c:v>
                </c:pt>
                <c:pt idx="113">
                  <c:v>44106</c:v>
                </c:pt>
                <c:pt idx="114">
                  <c:v>44107</c:v>
                </c:pt>
                <c:pt idx="115">
                  <c:v>44108</c:v>
                </c:pt>
                <c:pt idx="116">
                  <c:v>44109</c:v>
                </c:pt>
                <c:pt idx="117">
                  <c:v>44110</c:v>
                </c:pt>
                <c:pt idx="118">
                  <c:v>44111</c:v>
                </c:pt>
                <c:pt idx="119">
                  <c:v>44112</c:v>
                </c:pt>
                <c:pt idx="120">
                  <c:v>44113</c:v>
                </c:pt>
                <c:pt idx="121">
                  <c:v>44114</c:v>
                </c:pt>
                <c:pt idx="122">
                  <c:v>44115</c:v>
                </c:pt>
                <c:pt idx="123">
                  <c:v>44116</c:v>
                </c:pt>
                <c:pt idx="124">
                  <c:v>44117</c:v>
                </c:pt>
                <c:pt idx="125">
                  <c:v>44118</c:v>
                </c:pt>
                <c:pt idx="126">
                  <c:v>44119</c:v>
                </c:pt>
                <c:pt idx="127">
                  <c:v>44120</c:v>
                </c:pt>
                <c:pt idx="128">
                  <c:v>44121</c:v>
                </c:pt>
                <c:pt idx="129">
                  <c:v>44122</c:v>
                </c:pt>
                <c:pt idx="130">
                  <c:v>44123</c:v>
                </c:pt>
                <c:pt idx="131">
                  <c:v>44124</c:v>
                </c:pt>
                <c:pt idx="132">
                  <c:v>44125</c:v>
                </c:pt>
                <c:pt idx="133">
                  <c:v>44126</c:v>
                </c:pt>
                <c:pt idx="134">
                  <c:v>44127</c:v>
                </c:pt>
                <c:pt idx="135">
                  <c:v>44128</c:v>
                </c:pt>
                <c:pt idx="136">
                  <c:v>44129</c:v>
                </c:pt>
                <c:pt idx="137">
                  <c:v>44130</c:v>
                </c:pt>
                <c:pt idx="138">
                  <c:v>44131</c:v>
                </c:pt>
                <c:pt idx="139">
                  <c:v>44132</c:v>
                </c:pt>
                <c:pt idx="140">
                  <c:v>44133</c:v>
                </c:pt>
                <c:pt idx="141">
                  <c:v>44134</c:v>
                </c:pt>
                <c:pt idx="142">
                  <c:v>44135</c:v>
                </c:pt>
                <c:pt idx="143">
                  <c:v>44136</c:v>
                </c:pt>
                <c:pt idx="144">
                  <c:v>44137</c:v>
                </c:pt>
                <c:pt idx="145">
                  <c:v>44138</c:v>
                </c:pt>
                <c:pt idx="146">
                  <c:v>44139</c:v>
                </c:pt>
                <c:pt idx="147">
                  <c:v>44140</c:v>
                </c:pt>
                <c:pt idx="148">
                  <c:v>44141</c:v>
                </c:pt>
                <c:pt idx="149">
                  <c:v>44142</c:v>
                </c:pt>
                <c:pt idx="150">
                  <c:v>44143</c:v>
                </c:pt>
                <c:pt idx="151">
                  <c:v>44144</c:v>
                </c:pt>
                <c:pt idx="152">
                  <c:v>44145</c:v>
                </c:pt>
                <c:pt idx="153">
                  <c:v>44146</c:v>
                </c:pt>
                <c:pt idx="154">
                  <c:v>44147</c:v>
                </c:pt>
                <c:pt idx="155">
                  <c:v>44148</c:v>
                </c:pt>
                <c:pt idx="156">
                  <c:v>44149</c:v>
                </c:pt>
                <c:pt idx="157">
                  <c:v>44150</c:v>
                </c:pt>
                <c:pt idx="158">
                  <c:v>44151</c:v>
                </c:pt>
                <c:pt idx="159">
                  <c:v>44152</c:v>
                </c:pt>
                <c:pt idx="160">
                  <c:v>44153</c:v>
                </c:pt>
                <c:pt idx="161">
                  <c:v>44154</c:v>
                </c:pt>
                <c:pt idx="162">
                  <c:v>44155</c:v>
                </c:pt>
                <c:pt idx="163">
                  <c:v>44156</c:v>
                </c:pt>
                <c:pt idx="164">
                  <c:v>44157</c:v>
                </c:pt>
                <c:pt idx="165">
                  <c:v>44158</c:v>
                </c:pt>
                <c:pt idx="166">
                  <c:v>44159</c:v>
                </c:pt>
                <c:pt idx="167">
                  <c:v>44160</c:v>
                </c:pt>
                <c:pt idx="168">
                  <c:v>44161</c:v>
                </c:pt>
                <c:pt idx="169">
                  <c:v>44162</c:v>
                </c:pt>
                <c:pt idx="170">
                  <c:v>44163</c:v>
                </c:pt>
                <c:pt idx="171">
                  <c:v>44164</c:v>
                </c:pt>
                <c:pt idx="172">
                  <c:v>44165</c:v>
                </c:pt>
                <c:pt idx="173">
                  <c:v>44166</c:v>
                </c:pt>
                <c:pt idx="174">
                  <c:v>44167</c:v>
                </c:pt>
                <c:pt idx="175">
                  <c:v>44168</c:v>
                </c:pt>
                <c:pt idx="176">
                  <c:v>44169</c:v>
                </c:pt>
                <c:pt idx="177">
                  <c:v>44170</c:v>
                </c:pt>
                <c:pt idx="178">
                  <c:v>44171</c:v>
                </c:pt>
                <c:pt idx="179">
                  <c:v>44172</c:v>
                </c:pt>
                <c:pt idx="180">
                  <c:v>44173</c:v>
                </c:pt>
                <c:pt idx="181">
                  <c:v>44174</c:v>
                </c:pt>
                <c:pt idx="182">
                  <c:v>44175</c:v>
                </c:pt>
                <c:pt idx="183">
                  <c:v>44176</c:v>
                </c:pt>
                <c:pt idx="184">
                  <c:v>44177</c:v>
                </c:pt>
                <c:pt idx="185">
                  <c:v>44178</c:v>
                </c:pt>
                <c:pt idx="186">
                  <c:v>44179</c:v>
                </c:pt>
                <c:pt idx="187">
                  <c:v>44180</c:v>
                </c:pt>
                <c:pt idx="188">
                  <c:v>44181</c:v>
                </c:pt>
                <c:pt idx="189">
                  <c:v>44182</c:v>
                </c:pt>
                <c:pt idx="190">
                  <c:v>44183</c:v>
                </c:pt>
                <c:pt idx="191">
                  <c:v>44184</c:v>
                </c:pt>
                <c:pt idx="192">
                  <c:v>44185</c:v>
                </c:pt>
                <c:pt idx="193">
                  <c:v>44186</c:v>
                </c:pt>
                <c:pt idx="194">
                  <c:v>44187</c:v>
                </c:pt>
                <c:pt idx="195">
                  <c:v>44188</c:v>
                </c:pt>
                <c:pt idx="196">
                  <c:v>44189</c:v>
                </c:pt>
                <c:pt idx="197">
                  <c:v>44190</c:v>
                </c:pt>
                <c:pt idx="198">
                  <c:v>44191</c:v>
                </c:pt>
                <c:pt idx="199">
                  <c:v>44192</c:v>
                </c:pt>
                <c:pt idx="200">
                  <c:v>44193</c:v>
                </c:pt>
                <c:pt idx="201">
                  <c:v>44194</c:v>
                </c:pt>
                <c:pt idx="202">
                  <c:v>44195</c:v>
                </c:pt>
                <c:pt idx="203">
                  <c:v>44196</c:v>
                </c:pt>
                <c:pt idx="204">
                  <c:v>44197</c:v>
                </c:pt>
                <c:pt idx="205">
                  <c:v>44198</c:v>
                </c:pt>
                <c:pt idx="206">
                  <c:v>44199</c:v>
                </c:pt>
                <c:pt idx="207">
                  <c:v>44200</c:v>
                </c:pt>
                <c:pt idx="208">
                  <c:v>44201</c:v>
                </c:pt>
                <c:pt idx="209">
                  <c:v>44202</c:v>
                </c:pt>
                <c:pt idx="210">
                  <c:v>44203</c:v>
                </c:pt>
                <c:pt idx="211">
                  <c:v>44204</c:v>
                </c:pt>
                <c:pt idx="212">
                  <c:v>44205</c:v>
                </c:pt>
                <c:pt idx="213">
                  <c:v>44206</c:v>
                </c:pt>
                <c:pt idx="214">
                  <c:v>44207</c:v>
                </c:pt>
                <c:pt idx="215">
                  <c:v>44208</c:v>
                </c:pt>
                <c:pt idx="216">
                  <c:v>44209</c:v>
                </c:pt>
                <c:pt idx="217">
                  <c:v>44210</c:v>
                </c:pt>
                <c:pt idx="218">
                  <c:v>44211</c:v>
                </c:pt>
                <c:pt idx="219">
                  <c:v>44212</c:v>
                </c:pt>
                <c:pt idx="220">
                  <c:v>44213</c:v>
                </c:pt>
                <c:pt idx="221">
                  <c:v>44214</c:v>
                </c:pt>
                <c:pt idx="222">
                  <c:v>44215</c:v>
                </c:pt>
                <c:pt idx="223">
                  <c:v>44216</c:v>
                </c:pt>
                <c:pt idx="224">
                  <c:v>44217</c:v>
                </c:pt>
                <c:pt idx="225">
                  <c:v>44218</c:v>
                </c:pt>
                <c:pt idx="226">
                  <c:v>44219</c:v>
                </c:pt>
                <c:pt idx="227">
                  <c:v>44220</c:v>
                </c:pt>
                <c:pt idx="228">
                  <c:v>44221</c:v>
                </c:pt>
                <c:pt idx="229">
                  <c:v>44222</c:v>
                </c:pt>
                <c:pt idx="230">
                  <c:v>44223</c:v>
                </c:pt>
                <c:pt idx="231">
                  <c:v>44224</c:v>
                </c:pt>
                <c:pt idx="232">
                  <c:v>44225</c:v>
                </c:pt>
                <c:pt idx="233">
                  <c:v>44226</c:v>
                </c:pt>
                <c:pt idx="234">
                  <c:v>44227</c:v>
                </c:pt>
                <c:pt idx="235">
                  <c:v>44228</c:v>
                </c:pt>
                <c:pt idx="236">
                  <c:v>44229</c:v>
                </c:pt>
                <c:pt idx="237">
                  <c:v>44230</c:v>
                </c:pt>
                <c:pt idx="238">
                  <c:v>44231</c:v>
                </c:pt>
                <c:pt idx="239">
                  <c:v>44232</c:v>
                </c:pt>
                <c:pt idx="240">
                  <c:v>44233</c:v>
                </c:pt>
                <c:pt idx="241">
                  <c:v>44234</c:v>
                </c:pt>
                <c:pt idx="242">
                  <c:v>44235</c:v>
                </c:pt>
                <c:pt idx="243">
                  <c:v>44236</c:v>
                </c:pt>
                <c:pt idx="244">
                  <c:v>44237</c:v>
                </c:pt>
                <c:pt idx="245">
                  <c:v>44238</c:v>
                </c:pt>
                <c:pt idx="246">
                  <c:v>44239</c:v>
                </c:pt>
                <c:pt idx="247">
                  <c:v>44240</c:v>
                </c:pt>
                <c:pt idx="248">
                  <c:v>44241</c:v>
                </c:pt>
                <c:pt idx="249">
                  <c:v>44242</c:v>
                </c:pt>
                <c:pt idx="250">
                  <c:v>44243</c:v>
                </c:pt>
                <c:pt idx="251">
                  <c:v>44244</c:v>
                </c:pt>
                <c:pt idx="252">
                  <c:v>44245</c:v>
                </c:pt>
                <c:pt idx="253">
                  <c:v>44246</c:v>
                </c:pt>
                <c:pt idx="254">
                  <c:v>44247</c:v>
                </c:pt>
                <c:pt idx="255">
                  <c:v>44248</c:v>
                </c:pt>
                <c:pt idx="256">
                  <c:v>44249</c:v>
                </c:pt>
                <c:pt idx="257">
                  <c:v>44250</c:v>
                </c:pt>
                <c:pt idx="258">
                  <c:v>44251</c:v>
                </c:pt>
                <c:pt idx="259">
                  <c:v>44252</c:v>
                </c:pt>
                <c:pt idx="260">
                  <c:v>44253</c:v>
                </c:pt>
                <c:pt idx="261">
                  <c:v>44254</c:v>
                </c:pt>
                <c:pt idx="262">
                  <c:v>44255</c:v>
                </c:pt>
                <c:pt idx="263">
                  <c:v>44256</c:v>
                </c:pt>
                <c:pt idx="264">
                  <c:v>44257</c:v>
                </c:pt>
                <c:pt idx="265">
                  <c:v>44258</c:v>
                </c:pt>
                <c:pt idx="266">
                  <c:v>44259</c:v>
                </c:pt>
                <c:pt idx="267">
                  <c:v>44260</c:v>
                </c:pt>
                <c:pt idx="268">
                  <c:v>44261</c:v>
                </c:pt>
                <c:pt idx="269">
                  <c:v>44262</c:v>
                </c:pt>
                <c:pt idx="270">
                  <c:v>44263</c:v>
                </c:pt>
                <c:pt idx="271">
                  <c:v>44264</c:v>
                </c:pt>
                <c:pt idx="272">
                  <c:v>44265</c:v>
                </c:pt>
                <c:pt idx="273">
                  <c:v>44266</c:v>
                </c:pt>
                <c:pt idx="274">
                  <c:v>44267</c:v>
                </c:pt>
                <c:pt idx="275">
                  <c:v>44268</c:v>
                </c:pt>
                <c:pt idx="276">
                  <c:v>44269</c:v>
                </c:pt>
                <c:pt idx="277">
                  <c:v>44270</c:v>
                </c:pt>
                <c:pt idx="278">
                  <c:v>44271</c:v>
                </c:pt>
                <c:pt idx="279">
                  <c:v>44272</c:v>
                </c:pt>
                <c:pt idx="280">
                  <c:v>44273</c:v>
                </c:pt>
                <c:pt idx="281">
                  <c:v>44274</c:v>
                </c:pt>
                <c:pt idx="282">
                  <c:v>44275</c:v>
                </c:pt>
                <c:pt idx="283">
                  <c:v>44276</c:v>
                </c:pt>
                <c:pt idx="284">
                  <c:v>44277</c:v>
                </c:pt>
                <c:pt idx="285">
                  <c:v>44278</c:v>
                </c:pt>
                <c:pt idx="286">
                  <c:v>44279</c:v>
                </c:pt>
                <c:pt idx="287">
                  <c:v>44280</c:v>
                </c:pt>
                <c:pt idx="288">
                  <c:v>44281</c:v>
                </c:pt>
                <c:pt idx="289">
                  <c:v>44282</c:v>
                </c:pt>
                <c:pt idx="290">
                  <c:v>44283</c:v>
                </c:pt>
                <c:pt idx="291">
                  <c:v>44284</c:v>
                </c:pt>
                <c:pt idx="292">
                  <c:v>44285</c:v>
                </c:pt>
                <c:pt idx="293">
                  <c:v>44286</c:v>
                </c:pt>
                <c:pt idx="294">
                  <c:v>44287</c:v>
                </c:pt>
                <c:pt idx="295">
                  <c:v>44288</c:v>
                </c:pt>
                <c:pt idx="296">
                  <c:v>44289</c:v>
                </c:pt>
                <c:pt idx="297">
                  <c:v>44290</c:v>
                </c:pt>
                <c:pt idx="298">
                  <c:v>44291</c:v>
                </c:pt>
                <c:pt idx="299">
                  <c:v>44292</c:v>
                </c:pt>
                <c:pt idx="300">
                  <c:v>44293</c:v>
                </c:pt>
                <c:pt idx="301">
                  <c:v>44294</c:v>
                </c:pt>
                <c:pt idx="302">
                  <c:v>44295</c:v>
                </c:pt>
                <c:pt idx="303">
                  <c:v>44296</c:v>
                </c:pt>
                <c:pt idx="304">
                  <c:v>44297</c:v>
                </c:pt>
                <c:pt idx="305">
                  <c:v>44298</c:v>
                </c:pt>
                <c:pt idx="306">
                  <c:v>44299</c:v>
                </c:pt>
                <c:pt idx="307">
                  <c:v>44300</c:v>
                </c:pt>
                <c:pt idx="308">
                  <c:v>44301</c:v>
                </c:pt>
                <c:pt idx="309">
                  <c:v>44302</c:v>
                </c:pt>
                <c:pt idx="310">
                  <c:v>44303</c:v>
                </c:pt>
                <c:pt idx="311">
                  <c:v>44304</c:v>
                </c:pt>
                <c:pt idx="312">
                  <c:v>44305</c:v>
                </c:pt>
                <c:pt idx="313">
                  <c:v>44306</c:v>
                </c:pt>
                <c:pt idx="314">
                  <c:v>44307</c:v>
                </c:pt>
                <c:pt idx="315">
                  <c:v>44308</c:v>
                </c:pt>
                <c:pt idx="316">
                  <c:v>44309</c:v>
                </c:pt>
                <c:pt idx="317">
                  <c:v>44310</c:v>
                </c:pt>
                <c:pt idx="318">
                  <c:v>44311</c:v>
                </c:pt>
                <c:pt idx="319">
                  <c:v>44312</c:v>
                </c:pt>
                <c:pt idx="320">
                  <c:v>44313</c:v>
                </c:pt>
                <c:pt idx="321">
                  <c:v>44314</c:v>
                </c:pt>
                <c:pt idx="322">
                  <c:v>44315</c:v>
                </c:pt>
                <c:pt idx="323">
                  <c:v>44316</c:v>
                </c:pt>
                <c:pt idx="324">
                  <c:v>44317</c:v>
                </c:pt>
                <c:pt idx="325">
                  <c:v>44318</c:v>
                </c:pt>
                <c:pt idx="326">
                  <c:v>44319</c:v>
                </c:pt>
                <c:pt idx="327">
                  <c:v>44320</c:v>
                </c:pt>
                <c:pt idx="328">
                  <c:v>44321</c:v>
                </c:pt>
                <c:pt idx="329">
                  <c:v>44322</c:v>
                </c:pt>
                <c:pt idx="330">
                  <c:v>44323</c:v>
                </c:pt>
                <c:pt idx="331">
                  <c:v>44324</c:v>
                </c:pt>
                <c:pt idx="332">
                  <c:v>44325</c:v>
                </c:pt>
                <c:pt idx="333">
                  <c:v>44326</c:v>
                </c:pt>
                <c:pt idx="334">
                  <c:v>44327</c:v>
                </c:pt>
                <c:pt idx="335">
                  <c:v>44328</c:v>
                </c:pt>
                <c:pt idx="336">
                  <c:v>44329</c:v>
                </c:pt>
                <c:pt idx="337">
                  <c:v>44330</c:v>
                </c:pt>
                <c:pt idx="338">
                  <c:v>44331</c:v>
                </c:pt>
                <c:pt idx="339">
                  <c:v>44332</c:v>
                </c:pt>
                <c:pt idx="340">
                  <c:v>44333</c:v>
                </c:pt>
                <c:pt idx="341">
                  <c:v>44334</c:v>
                </c:pt>
                <c:pt idx="342">
                  <c:v>44335</c:v>
                </c:pt>
                <c:pt idx="343">
                  <c:v>44336</c:v>
                </c:pt>
                <c:pt idx="344">
                  <c:v>44337</c:v>
                </c:pt>
                <c:pt idx="345">
                  <c:v>44338</c:v>
                </c:pt>
                <c:pt idx="346">
                  <c:v>44339</c:v>
                </c:pt>
                <c:pt idx="347">
                  <c:v>44340</c:v>
                </c:pt>
                <c:pt idx="348">
                  <c:v>44341</c:v>
                </c:pt>
                <c:pt idx="349">
                  <c:v>44342</c:v>
                </c:pt>
                <c:pt idx="350">
                  <c:v>44343</c:v>
                </c:pt>
                <c:pt idx="351">
                  <c:v>44344</c:v>
                </c:pt>
                <c:pt idx="352">
                  <c:v>44345</c:v>
                </c:pt>
                <c:pt idx="353">
                  <c:v>44346</c:v>
                </c:pt>
                <c:pt idx="354">
                  <c:v>44347</c:v>
                </c:pt>
                <c:pt idx="355">
                  <c:v>44348</c:v>
                </c:pt>
                <c:pt idx="356">
                  <c:v>44349</c:v>
                </c:pt>
                <c:pt idx="357">
                  <c:v>44350</c:v>
                </c:pt>
                <c:pt idx="358">
                  <c:v>44351</c:v>
                </c:pt>
                <c:pt idx="359">
                  <c:v>44352</c:v>
                </c:pt>
                <c:pt idx="360">
                  <c:v>44353</c:v>
                </c:pt>
                <c:pt idx="361">
                  <c:v>44354</c:v>
                </c:pt>
                <c:pt idx="362">
                  <c:v>44355</c:v>
                </c:pt>
                <c:pt idx="363">
                  <c:v>44356</c:v>
                </c:pt>
                <c:pt idx="364">
                  <c:v>44357</c:v>
                </c:pt>
                <c:pt idx="365">
                  <c:v>44358</c:v>
                </c:pt>
                <c:pt idx="366">
                  <c:v>44359</c:v>
                </c:pt>
                <c:pt idx="367">
                  <c:v>44360</c:v>
                </c:pt>
                <c:pt idx="368">
                  <c:v>44361</c:v>
                </c:pt>
                <c:pt idx="369">
                  <c:v>44362</c:v>
                </c:pt>
                <c:pt idx="370">
                  <c:v>44363</c:v>
                </c:pt>
                <c:pt idx="371">
                  <c:v>44364</c:v>
                </c:pt>
                <c:pt idx="372">
                  <c:v>44365</c:v>
                </c:pt>
                <c:pt idx="373">
                  <c:v>44366</c:v>
                </c:pt>
                <c:pt idx="374">
                  <c:v>44367</c:v>
                </c:pt>
                <c:pt idx="375">
                  <c:v>44368</c:v>
                </c:pt>
                <c:pt idx="376">
                  <c:v>44369</c:v>
                </c:pt>
                <c:pt idx="377">
                  <c:v>44370</c:v>
                </c:pt>
                <c:pt idx="378">
                  <c:v>44371</c:v>
                </c:pt>
                <c:pt idx="379">
                  <c:v>44372</c:v>
                </c:pt>
                <c:pt idx="380">
                  <c:v>44373</c:v>
                </c:pt>
                <c:pt idx="381">
                  <c:v>44374</c:v>
                </c:pt>
                <c:pt idx="382">
                  <c:v>44375</c:v>
                </c:pt>
                <c:pt idx="383">
                  <c:v>44376</c:v>
                </c:pt>
                <c:pt idx="384">
                  <c:v>44377</c:v>
                </c:pt>
                <c:pt idx="385">
                  <c:v>44378</c:v>
                </c:pt>
                <c:pt idx="386">
                  <c:v>44379</c:v>
                </c:pt>
                <c:pt idx="387">
                  <c:v>44380</c:v>
                </c:pt>
                <c:pt idx="388">
                  <c:v>44381</c:v>
                </c:pt>
                <c:pt idx="389">
                  <c:v>44382</c:v>
                </c:pt>
                <c:pt idx="390">
                  <c:v>44383</c:v>
                </c:pt>
                <c:pt idx="391">
                  <c:v>44384</c:v>
                </c:pt>
                <c:pt idx="392">
                  <c:v>44385</c:v>
                </c:pt>
                <c:pt idx="393">
                  <c:v>44386</c:v>
                </c:pt>
                <c:pt idx="394">
                  <c:v>44387</c:v>
                </c:pt>
                <c:pt idx="395">
                  <c:v>44388</c:v>
                </c:pt>
                <c:pt idx="396">
                  <c:v>44389</c:v>
                </c:pt>
                <c:pt idx="397">
                  <c:v>44390</c:v>
                </c:pt>
                <c:pt idx="398">
                  <c:v>44391</c:v>
                </c:pt>
                <c:pt idx="399">
                  <c:v>44392</c:v>
                </c:pt>
                <c:pt idx="400">
                  <c:v>44393</c:v>
                </c:pt>
                <c:pt idx="401">
                  <c:v>44394</c:v>
                </c:pt>
                <c:pt idx="402">
                  <c:v>44395</c:v>
                </c:pt>
                <c:pt idx="403">
                  <c:v>44396</c:v>
                </c:pt>
                <c:pt idx="404">
                  <c:v>44397</c:v>
                </c:pt>
                <c:pt idx="405">
                  <c:v>44398</c:v>
                </c:pt>
                <c:pt idx="406">
                  <c:v>44399</c:v>
                </c:pt>
                <c:pt idx="407">
                  <c:v>44400</c:v>
                </c:pt>
                <c:pt idx="408">
                  <c:v>44401</c:v>
                </c:pt>
                <c:pt idx="409">
                  <c:v>44402</c:v>
                </c:pt>
                <c:pt idx="410">
                  <c:v>44403</c:v>
                </c:pt>
                <c:pt idx="411">
                  <c:v>44404</c:v>
                </c:pt>
                <c:pt idx="412">
                  <c:v>44405</c:v>
                </c:pt>
                <c:pt idx="413">
                  <c:v>44406</c:v>
                </c:pt>
                <c:pt idx="414">
                  <c:v>44407</c:v>
                </c:pt>
                <c:pt idx="415">
                  <c:v>44408</c:v>
                </c:pt>
                <c:pt idx="416">
                  <c:v>44409</c:v>
                </c:pt>
                <c:pt idx="417">
                  <c:v>44410</c:v>
                </c:pt>
                <c:pt idx="418">
                  <c:v>44411</c:v>
                </c:pt>
                <c:pt idx="419">
                  <c:v>44412</c:v>
                </c:pt>
                <c:pt idx="420">
                  <c:v>44413</c:v>
                </c:pt>
                <c:pt idx="421">
                  <c:v>44414</c:v>
                </c:pt>
                <c:pt idx="422">
                  <c:v>44415</c:v>
                </c:pt>
                <c:pt idx="423">
                  <c:v>44416</c:v>
                </c:pt>
                <c:pt idx="424">
                  <c:v>44417</c:v>
                </c:pt>
                <c:pt idx="425">
                  <c:v>44418</c:v>
                </c:pt>
                <c:pt idx="426">
                  <c:v>44419</c:v>
                </c:pt>
                <c:pt idx="427">
                  <c:v>44420</c:v>
                </c:pt>
                <c:pt idx="428">
                  <c:v>44421</c:v>
                </c:pt>
                <c:pt idx="429">
                  <c:v>44422</c:v>
                </c:pt>
                <c:pt idx="430">
                  <c:v>44423</c:v>
                </c:pt>
                <c:pt idx="431">
                  <c:v>44424</c:v>
                </c:pt>
                <c:pt idx="432">
                  <c:v>44425</c:v>
                </c:pt>
                <c:pt idx="433">
                  <c:v>44426</c:v>
                </c:pt>
                <c:pt idx="434">
                  <c:v>44427</c:v>
                </c:pt>
                <c:pt idx="435">
                  <c:v>44428</c:v>
                </c:pt>
                <c:pt idx="436">
                  <c:v>44429</c:v>
                </c:pt>
                <c:pt idx="437">
                  <c:v>44430</c:v>
                </c:pt>
                <c:pt idx="438">
                  <c:v>44431</c:v>
                </c:pt>
                <c:pt idx="439">
                  <c:v>44432</c:v>
                </c:pt>
                <c:pt idx="440">
                  <c:v>44433</c:v>
                </c:pt>
                <c:pt idx="441">
                  <c:v>44434</c:v>
                </c:pt>
                <c:pt idx="442">
                  <c:v>44435</c:v>
                </c:pt>
                <c:pt idx="443">
                  <c:v>44436</c:v>
                </c:pt>
                <c:pt idx="444">
                  <c:v>44437</c:v>
                </c:pt>
                <c:pt idx="445">
                  <c:v>44438</c:v>
                </c:pt>
                <c:pt idx="446">
                  <c:v>44439</c:v>
                </c:pt>
                <c:pt idx="447">
                  <c:v>44440</c:v>
                </c:pt>
                <c:pt idx="448">
                  <c:v>44441</c:v>
                </c:pt>
                <c:pt idx="449">
                  <c:v>44442</c:v>
                </c:pt>
                <c:pt idx="450">
                  <c:v>44443</c:v>
                </c:pt>
                <c:pt idx="451">
                  <c:v>44444</c:v>
                </c:pt>
                <c:pt idx="452">
                  <c:v>44445</c:v>
                </c:pt>
                <c:pt idx="453">
                  <c:v>44446</c:v>
                </c:pt>
                <c:pt idx="454">
                  <c:v>44447</c:v>
                </c:pt>
                <c:pt idx="455">
                  <c:v>44448</c:v>
                </c:pt>
                <c:pt idx="456">
                  <c:v>44449</c:v>
                </c:pt>
                <c:pt idx="457">
                  <c:v>44450</c:v>
                </c:pt>
                <c:pt idx="458">
                  <c:v>44451</c:v>
                </c:pt>
                <c:pt idx="459">
                  <c:v>44452</c:v>
                </c:pt>
                <c:pt idx="460">
                  <c:v>44453</c:v>
                </c:pt>
                <c:pt idx="461">
                  <c:v>44454</c:v>
                </c:pt>
                <c:pt idx="462">
                  <c:v>44455</c:v>
                </c:pt>
                <c:pt idx="463">
                  <c:v>44456</c:v>
                </c:pt>
                <c:pt idx="464">
                  <c:v>44457</c:v>
                </c:pt>
                <c:pt idx="465">
                  <c:v>44458</c:v>
                </c:pt>
                <c:pt idx="466">
                  <c:v>44459</c:v>
                </c:pt>
                <c:pt idx="467">
                  <c:v>44460</c:v>
                </c:pt>
                <c:pt idx="468">
                  <c:v>44461</c:v>
                </c:pt>
                <c:pt idx="469">
                  <c:v>44462</c:v>
                </c:pt>
                <c:pt idx="470">
                  <c:v>44463</c:v>
                </c:pt>
                <c:pt idx="471">
                  <c:v>44464</c:v>
                </c:pt>
                <c:pt idx="472">
                  <c:v>44465</c:v>
                </c:pt>
                <c:pt idx="473">
                  <c:v>44466</c:v>
                </c:pt>
                <c:pt idx="474">
                  <c:v>44467</c:v>
                </c:pt>
                <c:pt idx="475">
                  <c:v>44468</c:v>
                </c:pt>
                <c:pt idx="476">
                  <c:v>44469</c:v>
                </c:pt>
                <c:pt idx="477">
                  <c:v>44470</c:v>
                </c:pt>
                <c:pt idx="478">
                  <c:v>44471</c:v>
                </c:pt>
                <c:pt idx="479">
                  <c:v>44472</c:v>
                </c:pt>
                <c:pt idx="480">
                  <c:v>44473</c:v>
                </c:pt>
                <c:pt idx="481">
                  <c:v>44474</c:v>
                </c:pt>
                <c:pt idx="482">
                  <c:v>44475</c:v>
                </c:pt>
                <c:pt idx="483">
                  <c:v>44476</c:v>
                </c:pt>
                <c:pt idx="484">
                  <c:v>44477</c:v>
                </c:pt>
                <c:pt idx="485">
                  <c:v>44478</c:v>
                </c:pt>
                <c:pt idx="486">
                  <c:v>44479</c:v>
                </c:pt>
                <c:pt idx="487">
                  <c:v>44480</c:v>
                </c:pt>
                <c:pt idx="488">
                  <c:v>44481</c:v>
                </c:pt>
                <c:pt idx="489">
                  <c:v>44482</c:v>
                </c:pt>
                <c:pt idx="490">
                  <c:v>44483</c:v>
                </c:pt>
                <c:pt idx="491">
                  <c:v>44484</c:v>
                </c:pt>
                <c:pt idx="492">
                  <c:v>44485</c:v>
                </c:pt>
                <c:pt idx="493">
                  <c:v>44486</c:v>
                </c:pt>
                <c:pt idx="494">
                  <c:v>44487</c:v>
                </c:pt>
                <c:pt idx="495">
                  <c:v>44488</c:v>
                </c:pt>
                <c:pt idx="496">
                  <c:v>44489</c:v>
                </c:pt>
                <c:pt idx="497">
                  <c:v>44490</c:v>
                </c:pt>
                <c:pt idx="498">
                  <c:v>44491</c:v>
                </c:pt>
                <c:pt idx="499">
                  <c:v>44492</c:v>
                </c:pt>
                <c:pt idx="500">
                  <c:v>44493</c:v>
                </c:pt>
                <c:pt idx="501">
                  <c:v>44494</c:v>
                </c:pt>
                <c:pt idx="502">
                  <c:v>44495</c:v>
                </c:pt>
                <c:pt idx="503">
                  <c:v>44496</c:v>
                </c:pt>
                <c:pt idx="504">
                  <c:v>44497</c:v>
                </c:pt>
                <c:pt idx="505">
                  <c:v>44498</c:v>
                </c:pt>
                <c:pt idx="506">
                  <c:v>44499</c:v>
                </c:pt>
                <c:pt idx="507">
                  <c:v>44500</c:v>
                </c:pt>
                <c:pt idx="508">
                  <c:v>44501</c:v>
                </c:pt>
                <c:pt idx="509">
                  <c:v>44502</c:v>
                </c:pt>
                <c:pt idx="510">
                  <c:v>44503</c:v>
                </c:pt>
                <c:pt idx="511">
                  <c:v>44504</c:v>
                </c:pt>
                <c:pt idx="512">
                  <c:v>44505</c:v>
                </c:pt>
                <c:pt idx="513">
                  <c:v>44506</c:v>
                </c:pt>
                <c:pt idx="514">
                  <c:v>44507</c:v>
                </c:pt>
                <c:pt idx="515">
                  <c:v>44508</c:v>
                </c:pt>
                <c:pt idx="516">
                  <c:v>44509</c:v>
                </c:pt>
                <c:pt idx="517">
                  <c:v>44510</c:v>
                </c:pt>
                <c:pt idx="518">
                  <c:v>44511</c:v>
                </c:pt>
                <c:pt idx="519">
                  <c:v>44512</c:v>
                </c:pt>
                <c:pt idx="520">
                  <c:v>44513</c:v>
                </c:pt>
                <c:pt idx="521">
                  <c:v>44514</c:v>
                </c:pt>
                <c:pt idx="522">
                  <c:v>44515</c:v>
                </c:pt>
                <c:pt idx="523">
                  <c:v>44516</c:v>
                </c:pt>
                <c:pt idx="524">
                  <c:v>44517</c:v>
                </c:pt>
                <c:pt idx="525">
                  <c:v>44518</c:v>
                </c:pt>
                <c:pt idx="526">
                  <c:v>44519</c:v>
                </c:pt>
                <c:pt idx="527">
                  <c:v>44520</c:v>
                </c:pt>
                <c:pt idx="528">
                  <c:v>44521</c:v>
                </c:pt>
                <c:pt idx="529">
                  <c:v>44522</c:v>
                </c:pt>
                <c:pt idx="530">
                  <c:v>44523</c:v>
                </c:pt>
                <c:pt idx="531">
                  <c:v>44524</c:v>
                </c:pt>
                <c:pt idx="532">
                  <c:v>44525</c:v>
                </c:pt>
                <c:pt idx="533">
                  <c:v>44526</c:v>
                </c:pt>
              </c:numCache>
            </c:numRef>
          </c:cat>
          <c:val>
            <c:numRef>
              <c:f>香港マカオ台湾の患者・海外輸入症例・無症状病原体保有者!$BB$169:$BB$704</c:f>
              <c:numCache>
                <c:formatCode>General</c:formatCode>
                <c:ptCount val="5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1</c:v>
                </c:pt>
                <c:pt idx="206">
                  <c:v>4</c:v>
                </c:pt>
                <c:pt idx="207">
                  <c:v>14</c:v>
                </c:pt>
                <c:pt idx="208">
                  <c:v>20</c:v>
                </c:pt>
                <c:pt idx="209">
                  <c:v>51</c:v>
                </c:pt>
                <c:pt idx="210">
                  <c:v>33</c:v>
                </c:pt>
                <c:pt idx="211">
                  <c:v>14</c:v>
                </c:pt>
                <c:pt idx="212">
                  <c:v>46</c:v>
                </c:pt>
                <c:pt idx="213">
                  <c:v>82</c:v>
                </c:pt>
                <c:pt idx="214">
                  <c:v>40</c:v>
                </c:pt>
                <c:pt idx="215">
                  <c:v>90</c:v>
                </c:pt>
                <c:pt idx="216">
                  <c:v>81</c:v>
                </c:pt>
                <c:pt idx="217">
                  <c:v>90</c:v>
                </c:pt>
                <c:pt idx="218">
                  <c:v>90</c:v>
                </c:pt>
                <c:pt idx="219">
                  <c:v>72</c:v>
                </c:pt>
                <c:pt idx="220">
                  <c:v>54</c:v>
                </c:pt>
                <c:pt idx="221">
                  <c:v>35</c:v>
                </c:pt>
                <c:pt idx="222">
                  <c:v>19</c:v>
                </c:pt>
                <c:pt idx="223">
                  <c:v>20</c:v>
                </c:pt>
                <c:pt idx="224">
                  <c:v>18</c:v>
                </c:pt>
                <c:pt idx="225">
                  <c:v>15</c:v>
                </c:pt>
                <c:pt idx="226">
                  <c:v>19</c:v>
                </c:pt>
                <c:pt idx="227">
                  <c:v>11</c:v>
                </c:pt>
                <c:pt idx="228">
                  <c:v>5</c:v>
                </c:pt>
                <c:pt idx="229">
                  <c:v>7</c:v>
                </c:pt>
                <c:pt idx="230">
                  <c:v>3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0</c:v>
                </c:pt>
                <c:pt idx="236">
                  <c:v>1</c:v>
                </c:pt>
                <c:pt idx="237">
                  <c:v>2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1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1</c:v>
                </c:pt>
                <c:pt idx="500">
                  <c:v>2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9</c:v>
                </c:pt>
                <c:pt idx="508">
                  <c:v>8</c:v>
                </c:pt>
                <c:pt idx="509">
                  <c:v>14</c:v>
                </c:pt>
                <c:pt idx="510">
                  <c:v>23</c:v>
                </c:pt>
                <c:pt idx="511">
                  <c:v>10</c:v>
                </c:pt>
                <c:pt idx="512">
                  <c:v>9</c:v>
                </c:pt>
                <c:pt idx="513">
                  <c:v>21</c:v>
                </c:pt>
                <c:pt idx="514">
                  <c:v>8</c:v>
                </c:pt>
                <c:pt idx="515">
                  <c:v>12</c:v>
                </c:pt>
                <c:pt idx="516">
                  <c:v>5</c:v>
                </c:pt>
                <c:pt idx="517">
                  <c:v>3</c:v>
                </c:pt>
                <c:pt idx="518">
                  <c:v>2</c:v>
                </c:pt>
                <c:pt idx="519">
                  <c:v>4</c:v>
                </c:pt>
                <c:pt idx="520">
                  <c:v>3</c:v>
                </c:pt>
                <c:pt idx="521">
                  <c:v>1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A4-4261-AF8A-ED10E0184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356480"/>
        <c:axId val="607351560"/>
      </c:barChart>
      <c:lineChart>
        <c:grouping val="standard"/>
        <c:varyColors val="0"/>
        <c:ser>
          <c:idx val="1"/>
          <c:order val="1"/>
          <c:tx>
            <c:strRef>
              <c:f>香港マカオ台湾の患者・海外輸入症例・無症状病原体保有者!$AZ$168</c:f>
              <c:strCache>
                <c:ptCount val="1"/>
                <c:pt idx="0">
                  <c:v>北京累計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香港マカオ台湾の患者・海外輸入症例・無症状病原体保有者!$AX$169:$AX$704</c:f>
              <c:numCache>
                <c:formatCode>m"月"d"日"</c:formatCode>
                <c:ptCount val="536"/>
                <c:pt idx="0">
                  <c:v>43993</c:v>
                </c:pt>
                <c:pt idx="1">
                  <c:v>43994</c:v>
                </c:pt>
                <c:pt idx="2">
                  <c:v>43995</c:v>
                </c:pt>
                <c:pt idx="3">
                  <c:v>43996</c:v>
                </c:pt>
                <c:pt idx="4">
                  <c:v>43997</c:v>
                </c:pt>
                <c:pt idx="5">
                  <c:v>43998</c:v>
                </c:pt>
                <c:pt idx="6">
                  <c:v>43999</c:v>
                </c:pt>
                <c:pt idx="7">
                  <c:v>44000</c:v>
                </c:pt>
                <c:pt idx="8">
                  <c:v>44001</c:v>
                </c:pt>
                <c:pt idx="9">
                  <c:v>44002</c:v>
                </c:pt>
                <c:pt idx="10">
                  <c:v>44003</c:v>
                </c:pt>
                <c:pt idx="11">
                  <c:v>44004</c:v>
                </c:pt>
                <c:pt idx="12">
                  <c:v>44005</c:v>
                </c:pt>
                <c:pt idx="13">
                  <c:v>44006</c:v>
                </c:pt>
                <c:pt idx="14">
                  <c:v>44007</c:v>
                </c:pt>
                <c:pt idx="15">
                  <c:v>44008</c:v>
                </c:pt>
                <c:pt idx="16">
                  <c:v>44009</c:v>
                </c:pt>
                <c:pt idx="17">
                  <c:v>44010</c:v>
                </c:pt>
                <c:pt idx="18">
                  <c:v>44011</c:v>
                </c:pt>
                <c:pt idx="19">
                  <c:v>44012</c:v>
                </c:pt>
                <c:pt idx="20">
                  <c:v>44013</c:v>
                </c:pt>
                <c:pt idx="21">
                  <c:v>44014</c:v>
                </c:pt>
                <c:pt idx="22">
                  <c:v>44015</c:v>
                </c:pt>
                <c:pt idx="23">
                  <c:v>44016</c:v>
                </c:pt>
                <c:pt idx="24">
                  <c:v>44017</c:v>
                </c:pt>
                <c:pt idx="25">
                  <c:v>44018</c:v>
                </c:pt>
                <c:pt idx="26">
                  <c:v>44019</c:v>
                </c:pt>
                <c:pt idx="27">
                  <c:v>44020</c:v>
                </c:pt>
                <c:pt idx="28">
                  <c:v>44021</c:v>
                </c:pt>
                <c:pt idx="29">
                  <c:v>44022</c:v>
                </c:pt>
                <c:pt idx="30">
                  <c:v>44023</c:v>
                </c:pt>
                <c:pt idx="31">
                  <c:v>44024</c:v>
                </c:pt>
                <c:pt idx="32">
                  <c:v>44025</c:v>
                </c:pt>
                <c:pt idx="33">
                  <c:v>44026</c:v>
                </c:pt>
                <c:pt idx="34">
                  <c:v>44027</c:v>
                </c:pt>
                <c:pt idx="35">
                  <c:v>44028</c:v>
                </c:pt>
                <c:pt idx="36">
                  <c:v>44029</c:v>
                </c:pt>
                <c:pt idx="37">
                  <c:v>44030</c:v>
                </c:pt>
                <c:pt idx="38">
                  <c:v>44031</c:v>
                </c:pt>
                <c:pt idx="39">
                  <c:v>44032</c:v>
                </c:pt>
                <c:pt idx="40">
                  <c:v>44033</c:v>
                </c:pt>
                <c:pt idx="41">
                  <c:v>44034</c:v>
                </c:pt>
                <c:pt idx="42">
                  <c:v>44035</c:v>
                </c:pt>
                <c:pt idx="43">
                  <c:v>44036</c:v>
                </c:pt>
                <c:pt idx="44">
                  <c:v>44037</c:v>
                </c:pt>
                <c:pt idx="45">
                  <c:v>44038</c:v>
                </c:pt>
                <c:pt idx="46">
                  <c:v>44039</c:v>
                </c:pt>
                <c:pt idx="47">
                  <c:v>44040</c:v>
                </c:pt>
                <c:pt idx="48">
                  <c:v>44041</c:v>
                </c:pt>
                <c:pt idx="49">
                  <c:v>44042</c:v>
                </c:pt>
                <c:pt idx="50">
                  <c:v>44043</c:v>
                </c:pt>
                <c:pt idx="51">
                  <c:v>44044</c:v>
                </c:pt>
                <c:pt idx="52">
                  <c:v>44045</c:v>
                </c:pt>
                <c:pt idx="53">
                  <c:v>44046</c:v>
                </c:pt>
                <c:pt idx="54">
                  <c:v>44047</c:v>
                </c:pt>
                <c:pt idx="55">
                  <c:v>44048</c:v>
                </c:pt>
                <c:pt idx="56">
                  <c:v>44049</c:v>
                </c:pt>
                <c:pt idx="57">
                  <c:v>44050</c:v>
                </c:pt>
                <c:pt idx="58">
                  <c:v>44051</c:v>
                </c:pt>
                <c:pt idx="59">
                  <c:v>44052</c:v>
                </c:pt>
                <c:pt idx="60">
                  <c:v>44053</c:v>
                </c:pt>
                <c:pt idx="61">
                  <c:v>44054</c:v>
                </c:pt>
                <c:pt idx="62">
                  <c:v>44055</c:v>
                </c:pt>
                <c:pt idx="63">
                  <c:v>44056</c:v>
                </c:pt>
                <c:pt idx="64">
                  <c:v>44057</c:v>
                </c:pt>
                <c:pt idx="65">
                  <c:v>44058</c:v>
                </c:pt>
                <c:pt idx="66">
                  <c:v>44059</c:v>
                </c:pt>
                <c:pt idx="67">
                  <c:v>44060</c:v>
                </c:pt>
                <c:pt idx="68">
                  <c:v>44061</c:v>
                </c:pt>
                <c:pt idx="69">
                  <c:v>44062</c:v>
                </c:pt>
                <c:pt idx="70">
                  <c:v>44063</c:v>
                </c:pt>
                <c:pt idx="71">
                  <c:v>44064</c:v>
                </c:pt>
                <c:pt idx="72">
                  <c:v>44065</c:v>
                </c:pt>
                <c:pt idx="73">
                  <c:v>44066</c:v>
                </c:pt>
                <c:pt idx="74">
                  <c:v>44067</c:v>
                </c:pt>
                <c:pt idx="75">
                  <c:v>44068</c:v>
                </c:pt>
                <c:pt idx="76">
                  <c:v>44069</c:v>
                </c:pt>
                <c:pt idx="77">
                  <c:v>44070</c:v>
                </c:pt>
                <c:pt idx="78">
                  <c:v>44071</c:v>
                </c:pt>
                <c:pt idx="79">
                  <c:v>44072</c:v>
                </c:pt>
                <c:pt idx="80">
                  <c:v>44073</c:v>
                </c:pt>
                <c:pt idx="81">
                  <c:v>44074</c:v>
                </c:pt>
                <c:pt idx="82">
                  <c:v>44075</c:v>
                </c:pt>
                <c:pt idx="83">
                  <c:v>44076</c:v>
                </c:pt>
                <c:pt idx="84">
                  <c:v>44077</c:v>
                </c:pt>
                <c:pt idx="85">
                  <c:v>44078</c:v>
                </c:pt>
                <c:pt idx="86">
                  <c:v>44079</c:v>
                </c:pt>
                <c:pt idx="87">
                  <c:v>44080</c:v>
                </c:pt>
                <c:pt idx="88">
                  <c:v>44081</c:v>
                </c:pt>
                <c:pt idx="89">
                  <c:v>44082</c:v>
                </c:pt>
                <c:pt idx="90">
                  <c:v>44083</c:v>
                </c:pt>
                <c:pt idx="91">
                  <c:v>44084</c:v>
                </c:pt>
                <c:pt idx="92">
                  <c:v>44085</c:v>
                </c:pt>
                <c:pt idx="93">
                  <c:v>44086</c:v>
                </c:pt>
                <c:pt idx="94">
                  <c:v>44087</c:v>
                </c:pt>
                <c:pt idx="95">
                  <c:v>44088</c:v>
                </c:pt>
                <c:pt idx="96">
                  <c:v>44089</c:v>
                </c:pt>
                <c:pt idx="97">
                  <c:v>44090</c:v>
                </c:pt>
                <c:pt idx="98">
                  <c:v>44091</c:v>
                </c:pt>
                <c:pt idx="99">
                  <c:v>44092</c:v>
                </c:pt>
                <c:pt idx="100">
                  <c:v>44093</c:v>
                </c:pt>
                <c:pt idx="101">
                  <c:v>44094</c:v>
                </c:pt>
                <c:pt idx="102">
                  <c:v>44095</c:v>
                </c:pt>
                <c:pt idx="103">
                  <c:v>44096</c:v>
                </c:pt>
                <c:pt idx="104">
                  <c:v>44097</c:v>
                </c:pt>
                <c:pt idx="105">
                  <c:v>44098</c:v>
                </c:pt>
                <c:pt idx="106">
                  <c:v>44099</c:v>
                </c:pt>
                <c:pt idx="107">
                  <c:v>44100</c:v>
                </c:pt>
                <c:pt idx="108">
                  <c:v>44101</c:v>
                </c:pt>
                <c:pt idx="109">
                  <c:v>44102</c:v>
                </c:pt>
                <c:pt idx="110">
                  <c:v>44103</c:v>
                </c:pt>
                <c:pt idx="111">
                  <c:v>44104</c:v>
                </c:pt>
                <c:pt idx="112">
                  <c:v>44105</c:v>
                </c:pt>
                <c:pt idx="113">
                  <c:v>44106</c:v>
                </c:pt>
                <c:pt idx="114">
                  <c:v>44107</c:v>
                </c:pt>
                <c:pt idx="115">
                  <c:v>44108</c:v>
                </c:pt>
                <c:pt idx="116">
                  <c:v>44109</c:v>
                </c:pt>
                <c:pt idx="117">
                  <c:v>44110</c:v>
                </c:pt>
                <c:pt idx="118">
                  <c:v>44111</c:v>
                </c:pt>
                <c:pt idx="119">
                  <c:v>44112</c:v>
                </c:pt>
                <c:pt idx="120">
                  <c:v>44113</c:v>
                </c:pt>
                <c:pt idx="121">
                  <c:v>44114</c:v>
                </c:pt>
                <c:pt idx="122">
                  <c:v>44115</c:v>
                </c:pt>
                <c:pt idx="123">
                  <c:v>44116</c:v>
                </c:pt>
                <c:pt idx="124">
                  <c:v>44117</c:v>
                </c:pt>
                <c:pt idx="125">
                  <c:v>44118</c:v>
                </c:pt>
                <c:pt idx="126">
                  <c:v>44119</c:v>
                </c:pt>
                <c:pt idx="127">
                  <c:v>44120</c:v>
                </c:pt>
                <c:pt idx="128">
                  <c:v>44121</c:v>
                </c:pt>
                <c:pt idx="129">
                  <c:v>44122</c:v>
                </c:pt>
                <c:pt idx="130">
                  <c:v>44123</c:v>
                </c:pt>
                <c:pt idx="131">
                  <c:v>44124</c:v>
                </c:pt>
                <c:pt idx="132">
                  <c:v>44125</c:v>
                </c:pt>
                <c:pt idx="133">
                  <c:v>44126</c:v>
                </c:pt>
                <c:pt idx="134">
                  <c:v>44127</c:v>
                </c:pt>
                <c:pt idx="135">
                  <c:v>44128</c:v>
                </c:pt>
                <c:pt idx="136">
                  <c:v>44129</c:v>
                </c:pt>
                <c:pt idx="137">
                  <c:v>44130</c:v>
                </c:pt>
                <c:pt idx="138">
                  <c:v>44131</c:v>
                </c:pt>
                <c:pt idx="139">
                  <c:v>44132</c:v>
                </c:pt>
                <c:pt idx="140">
                  <c:v>44133</c:v>
                </c:pt>
                <c:pt idx="141">
                  <c:v>44134</c:v>
                </c:pt>
                <c:pt idx="142">
                  <c:v>44135</c:v>
                </c:pt>
                <c:pt idx="143">
                  <c:v>44136</c:v>
                </c:pt>
                <c:pt idx="144">
                  <c:v>44137</c:v>
                </c:pt>
                <c:pt idx="145">
                  <c:v>44138</c:v>
                </c:pt>
                <c:pt idx="146">
                  <c:v>44139</c:v>
                </c:pt>
                <c:pt idx="147">
                  <c:v>44140</c:v>
                </c:pt>
                <c:pt idx="148">
                  <c:v>44141</c:v>
                </c:pt>
                <c:pt idx="149">
                  <c:v>44142</c:v>
                </c:pt>
                <c:pt idx="150">
                  <c:v>44143</c:v>
                </c:pt>
                <c:pt idx="151">
                  <c:v>44144</c:v>
                </c:pt>
                <c:pt idx="152">
                  <c:v>44145</c:v>
                </c:pt>
                <c:pt idx="153">
                  <c:v>44146</c:v>
                </c:pt>
                <c:pt idx="154">
                  <c:v>44147</c:v>
                </c:pt>
                <c:pt idx="155">
                  <c:v>44148</c:v>
                </c:pt>
                <c:pt idx="156">
                  <c:v>44149</c:v>
                </c:pt>
                <c:pt idx="157">
                  <c:v>44150</c:v>
                </c:pt>
                <c:pt idx="158">
                  <c:v>44151</c:v>
                </c:pt>
                <c:pt idx="159">
                  <c:v>44152</c:v>
                </c:pt>
                <c:pt idx="160">
                  <c:v>44153</c:v>
                </c:pt>
                <c:pt idx="161">
                  <c:v>44154</c:v>
                </c:pt>
                <c:pt idx="162">
                  <c:v>44155</c:v>
                </c:pt>
                <c:pt idx="163">
                  <c:v>44156</c:v>
                </c:pt>
                <c:pt idx="164">
                  <c:v>44157</c:v>
                </c:pt>
                <c:pt idx="165">
                  <c:v>44158</c:v>
                </c:pt>
                <c:pt idx="166">
                  <c:v>44159</c:v>
                </c:pt>
                <c:pt idx="167">
                  <c:v>44160</c:v>
                </c:pt>
                <c:pt idx="168">
                  <c:v>44161</c:v>
                </c:pt>
                <c:pt idx="169">
                  <c:v>44162</c:v>
                </c:pt>
                <c:pt idx="170">
                  <c:v>44163</c:v>
                </c:pt>
                <c:pt idx="171">
                  <c:v>44164</c:v>
                </c:pt>
                <c:pt idx="172">
                  <c:v>44165</c:v>
                </c:pt>
                <c:pt idx="173">
                  <c:v>44166</c:v>
                </c:pt>
                <c:pt idx="174">
                  <c:v>44167</c:v>
                </c:pt>
                <c:pt idx="175">
                  <c:v>44168</c:v>
                </c:pt>
                <c:pt idx="176">
                  <c:v>44169</c:v>
                </c:pt>
                <c:pt idx="177">
                  <c:v>44170</c:v>
                </c:pt>
                <c:pt idx="178">
                  <c:v>44171</c:v>
                </c:pt>
                <c:pt idx="179">
                  <c:v>44172</c:v>
                </c:pt>
                <c:pt idx="180">
                  <c:v>44173</c:v>
                </c:pt>
                <c:pt idx="181">
                  <c:v>44174</c:v>
                </c:pt>
                <c:pt idx="182">
                  <c:v>44175</c:v>
                </c:pt>
                <c:pt idx="183">
                  <c:v>44176</c:v>
                </c:pt>
                <c:pt idx="184">
                  <c:v>44177</c:v>
                </c:pt>
                <c:pt idx="185">
                  <c:v>44178</c:v>
                </c:pt>
                <c:pt idx="186">
                  <c:v>44179</c:v>
                </c:pt>
                <c:pt idx="187">
                  <c:v>44180</c:v>
                </c:pt>
                <c:pt idx="188">
                  <c:v>44181</c:v>
                </c:pt>
                <c:pt idx="189">
                  <c:v>44182</c:v>
                </c:pt>
                <c:pt idx="190">
                  <c:v>44183</c:v>
                </c:pt>
                <c:pt idx="191">
                  <c:v>44184</c:v>
                </c:pt>
                <c:pt idx="192">
                  <c:v>44185</c:v>
                </c:pt>
                <c:pt idx="193">
                  <c:v>44186</c:v>
                </c:pt>
                <c:pt idx="194">
                  <c:v>44187</c:v>
                </c:pt>
                <c:pt idx="195">
                  <c:v>44188</c:v>
                </c:pt>
                <c:pt idx="196">
                  <c:v>44189</c:v>
                </c:pt>
                <c:pt idx="197">
                  <c:v>44190</c:v>
                </c:pt>
                <c:pt idx="198">
                  <c:v>44191</c:v>
                </c:pt>
                <c:pt idx="199">
                  <c:v>44192</c:v>
                </c:pt>
                <c:pt idx="200">
                  <c:v>44193</c:v>
                </c:pt>
                <c:pt idx="201">
                  <c:v>44194</c:v>
                </c:pt>
                <c:pt idx="202">
                  <c:v>44195</c:v>
                </c:pt>
                <c:pt idx="203">
                  <c:v>44196</c:v>
                </c:pt>
                <c:pt idx="204">
                  <c:v>44197</c:v>
                </c:pt>
                <c:pt idx="205">
                  <c:v>44198</c:v>
                </c:pt>
                <c:pt idx="206">
                  <c:v>44199</c:v>
                </c:pt>
                <c:pt idx="207">
                  <c:v>44200</c:v>
                </c:pt>
                <c:pt idx="208">
                  <c:v>44201</c:v>
                </c:pt>
                <c:pt idx="209">
                  <c:v>44202</c:v>
                </c:pt>
                <c:pt idx="210">
                  <c:v>44203</c:v>
                </c:pt>
                <c:pt idx="211">
                  <c:v>44204</c:v>
                </c:pt>
                <c:pt idx="212">
                  <c:v>44205</c:v>
                </c:pt>
                <c:pt idx="213">
                  <c:v>44206</c:v>
                </c:pt>
                <c:pt idx="214">
                  <c:v>44207</c:v>
                </c:pt>
                <c:pt idx="215">
                  <c:v>44208</c:v>
                </c:pt>
                <c:pt idx="216">
                  <c:v>44209</c:v>
                </c:pt>
                <c:pt idx="217">
                  <c:v>44210</c:v>
                </c:pt>
                <c:pt idx="218">
                  <c:v>44211</c:v>
                </c:pt>
                <c:pt idx="219">
                  <c:v>44212</c:v>
                </c:pt>
                <c:pt idx="220">
                  <c:v>44213</c:v>
                </c:pt>
                <c:pt idx="221">
                  <c:v>44214</c:v>
                </c:pt>
                <c:pt idx="222">
                  <c:v>44215</c:v>
                </c:pt>
                <c:pt idx="223">
                  <c:v>44216</c:v>
                </c:pt>
                <c:pt idx="224">
                  <c:v>44217</c:v>
                </c:pt>
                <c:pt idx="225">
                  <c:v>44218</c:v>
                </c:pt>
                <c:pt idx="226">
                  <c:v>44219</c:v>
                </c:pt>
                <c:pt idx="227">
                  <c:v>44220</c:v>
                </c:pt>
                <c:pt idx="228">
                  <c:v>44221</c:v>
                </c:pt>
                <c:pt idx="229">
                  <c:v>44222</c:v>
                </c:pt>
                <c:pt idx="230">
                  <c:v>44223</c:v>
                </c:pt>
                <c:pt idx="231">
                  <c:v>44224</c:v>
                </c:pt>
                <c:pt idx="232">
                  <c:v>44225</c:v>
                </c:pt>
                <c:pt idx="233">
                  <c:v>44226</c:v>
                </c:pt>
                <c:pt idx="234">
                  <c:v>44227</c:v>
                </c:pt>
                <c:pt idx="235">
                  <c:v>44228</c:v>
                </c:pt>
                <c:pt idx="236">
                  <c:v>44229</c:v>
                </c:pt>
                <c:pt idx="237">
                  <c:v>44230</c:v>
                </c:pt>
                <c:pt idx="238">
                  <c:v>44231</c:v>
                </c:pt>
                <c:pt idx="239">
                  <c:v>44232</c:v>
                </c:pt>
                <c:pt idx="240">
                  <c:v>44233</c:v>
                </c:pt>
                <c:pt idx="241">
                  <c:v>44234</c:v>
                </c:pt>
                <c:pt idx="242">
                  <c:v>44235</c:v>
                </c:pt>
                <c:pt idx="243">
                  <c:v>44236</c:v>
                </c:pt>
                <c:pt idx="244">
                  <c:v>44237</c:v>
                </c:pt>
                <c:pt idx="245">
                  <c:v>44238</c:v>
                </c:pt>
                <c:pt idx="246">
                  <c:v>44239</c:v>
                </c:pt>
                <c:pt idx="247">
                  <c:v>44240</c:v>
                </c:pt>
                <c:pt idx="248">
                  <c:v>44241</c:v>
                </c:pt>
                <c:pt idx="249">
                  <c:v>44242</c:v>
                </c:pt>
                <c:pt idx="250">
                  <c:v>44243</c:v>
                </c:pt>
                <c:pt idx="251">
                  <c:v>44244</c:v>
                </c:pt>
                <c:pt idx="252">
                  <c:v>44245</c:v>
                </c:pt>
                <c:pt idx="253">
                  <c:v>44246</c:v>
                </c:pt>
                <c:pt idx="254">
                  <c:v>44247</c:v>
                </c:pt>
                <c:pt idx="255">
                  <c:v>44248</c:v>
                </c:pt>
                <c:pt idx="256">
                  <c:v>44249</c:v>
                </c:pt>
                <c:pt idx="257">
                  <c:v>44250</c:v>
                </c:pt>
                <c:pt idx="258">
                  <c:v>44251</c:v>
                </c:pt>
                <c:pt idx="259">
                  <c:v>44252</c:v>
                </c:pt>
                <c:pt idx="260">
                  <c:v>44253</c:v>
                </c:pt>
                <c:pt idx="261">
                  <c:v>44254</c:v>
                </c:pt>
                <c:pt idx="262">
                  <c:v>44255</c:v>
                </c:pt>
                <c:pt idx="263">
                  <c:v>44256</c:v>
                </c:pt>
                <c:pt idx="264">
                  <c:v>44257</c:v>
                </c:pt>
                <c:pt idx="265">
                  <c:v>44258</c:v>
                </c:pt>
                <c:pt idx="266">
                  <c:v>44259</c:v>
                </c:pt>
                <c:pt idx="267">
                  <c:v>44260</c:v>
                </c:pt>
                <c:pt idx="268">
                  <c:v>44261</c:v>
                </c:pt>
                <c:pt idx="269">
                  <c:v>44262</c:v>
                </c:pt>
                <c:pt idx="270">
                  <c:v>44263</c:v>
                </c:pt>
                <c:pt idx="271">
                  <c:v>44264</c:v>
                </c:pt>
                <c:pt idx="272">
                  <c:v>44265</c:v>
                </c:pt>
                <c:pt idx="273">
                  <c:v>44266</c:v>
                </c:pt>
                <c:pt idx="274">
                  <c:v>44267</c:v>
                </c:pt>
                <c:pt idx="275">
                  <c:v>44268</c:v>
                </c:pt>
                <c:pt idx="276">
                  <c:v>44269</c:v>
                </c:pt>
                <c:pt idx="277">
                  <c:v>44270</c:v>
                </c:pt>
                <c:pt idx="278">
                  <c:v>44271</c:v>
                </c:pt>
                <c:pt idx="279">
                  <c:v>44272</c:v>
                </c:pt>
                <c:pt idx="280">
                  <c:v>44273</c:v>
                </c:pt>
                <c:pt idx="281">
                  <c:v>44274</c:v>
                </c:pt>
                <c:pt idx="282">
                  <c:v>44275</c:v>
                </c:pt>
                <c:pt idx="283">
                  <c:v>44276</c:v>
                </c:pt>
                <c:pt idx="284">
                  <c:v>44277</c:v>
                </c:pt>
                <c:pt idx="285">
                  <c:v>44278</c:v>
                </c:pt>
                <c:pt idx="286">
                  <c:v>44279</c:v>
                </c:pt>
                <c:pt idx="287">
                  <c:v>44280</c:v>
                </c:pt>
                <c:pt idx="288">
                  <c:v>44281</c:v>
                </c:pt>
                <c:pt idx="289">
                  <c:v>44282</c:v>
                </c:pt>
                <c:pt idx="290">
                  <c:v>44283</c:v>
                </c:pt>
                <c:pt idx="291">
                  <c:v>44284</c:v>
                </c:pt>
                <c:pt idx="292">
                  <c:v>44285</c:v>
                </c:pt>
                <c:pt idx="293">
                  <c:v>44286</c:v>
                </c:pt>
                <c:pt idx="294">
                  <c:v>44287</c:v>
                </c:pt>
                <c:pt idx="295">
                  <c:v>44288</c:v>
                </c:pt>
                <c:pt idx="296">
                  <c:v>44289</c:v>
                </c:pt>
                <c:pt idx="297">
                  <c:v>44290</c:v>
                </c:pt>
                <c:pt idx="298">
                  <c:v>44291</c:v>
                </c:pt>
                <c:pt idx="299">
                  <c:v>44292</c:v>
                </c:pt>
                <c:pt idx="300">
                  <c:v>44293</c:v>
                </c:pt>
                <c:pt idx="301">
                  <c:v>44294</c:v>
                </c:pt>
                <c:pt idx="302">
                  <c:v>44295</c:v>
                </c:pt>
                <c:pt idx="303">
                  <c:v>44296</c:v>
                </c:pt>
                <c:pt idx="304">
                  <c:v>44297</c:v>
                </c:pt>
                <c:pt idx="305">
                  <c:v>44298</c:v>
                </c:pt>
                <c:pt idx="306">
                  <c:v>44299</c:v>
                </c:pt>
                <c:pt idx="307">
                  <c:v>44300</c:v>
                </c:pt>
                <c:pt idx="308">
                  <c:v>44301</c:v>
                </c:pt>
                <c:pt idx="309">
                  <c:v>44302</c:v>
                </c:pt>
                <c:pt idx="310">
                  <c:v>44303</c:v>
                </c:pt>
                <c:pt idx="311">
                  <c:v>44304</c:v>
                </c:pt>
                <c:pt idx="312">
                  <c:v>44305</c:v>
                </c:pt>
                <c:pt idx="313">
                  <c:v>44306</c:v>
                </c:pt>
                <c:pt idx="314">
                  <c:v>44307</c:v>
                </c:pt>
                <c:pt idx="315">
                  <c:v>44308</c:v>
                </c:pt>
                <c:pt idx="316">
                  <c:v>44309</c:v>
                </c:pt>
                <c:pt idx="317">
                  <c:v>44310</c:v>
                </c:pt>
                <c:pt idx="318">
                  <c:v>44311</c:v>
                </c:pt>
                <c:pt idx="319">
                  <c:v>44312</c:v>
                </c:pt>
                <c:pt idx="320">
                  <c:v>44313</c:v>
                </c:pt>
                <c:pt idx="321">
                  <c:v>44314</c:v>
                </c:pt>
                <c:pt idx="322">
                  <c:v>44315</c:v>
                </c:pt>
                <c:pt idx="323">
                  <c:v>44316</c:v>
                </c:pt>
                <c:pt idx="324">
                  <c:v>44317</c:v>
                </c:pt>
                <c:pt idx="325">
                  <c:v>44318</c:v>
                </c:pt>
                <c:pt idx="326">
                  <c:v>44319</c:v>
                </c:pt>
                <c:pt idx="327">
                  <c:v>44320</c:v>
                </c:pt>
                <c:pt idx="328">
                  <c:v>44321</c:v>
                </c:pt>
                <c:pt idx="329">
                  <c:v>44322</c:v>
                </c:pt>
                <c:pt idx="330">
                  <c:v>44323</c:v>
                </c:pt>
                <c:pt idx="331">
                  <c:v>44324</c:v>
                </c:pt>
                <c:pt idx="332">
                  <c:v>44325</c:v>
                </c:pt>
                <c:pt idx="333">
                  <c:v>44326</c:v>
                </c:pt>
                <c:pt idx="334">
                  <c:v>44327</c:v>
                </c:pt>
                <c:pt idx="335">
                  <c:v>44328</c:v>
                </c:pt>
                <c:pt idx="336">
                  <c:v>44329</c:v>
                </c:pt>
                <c:pt idx="337">
                  <c:v>44330</c:v>
                </c:pt>
                <c:pt idx="338">
                  <c:v>44331</c:v>
                </c:pt>
                <c:pt idx="339">
                  <c:v>44332</c:v>
                </c:pt>
                <c:pt idx="340">
                  <c:v>44333</c:v>
                </c:pt>
                <c:pt idx="341">
                  <c:v>44334</c:v>
                </c:pt>
                <c:pt idx="342">
                  <c:v>44335</c:v>
                </c:pt>
                <c:pt idx="343">
                  <c:v>44336</c:v>
                </c:pt>
                <c:pt idx="344">
                  <c:v>44337</c:v>
                </c:pt>
                <c:pt idx="345">
                  <c:v>44338</c:v>
                </c:pt>
                <c:pt idx="346">
                  <c:v>44339</c:v>
                </c:pt>
                <c:pt idx="347">
                  <c:v>44340</c:v>
                </c:pt>
                <c:pt idx="348">
                  <c:v>44341</c:v>
                </c:pt>
                <c:pt idx="349">
                  <c:v>44342</c:v>
                </c:pt>
                <c:pt idx="350">
                  <c:v>44343</c:v>
                </c:pt>
                <c:pt idx="351">
                  <c:v>44344</c:v>
                </c:pt>
                <c:pt idx="352">
                  <c:v>44345</c:v>
                </c:pt>
                <c:pt idx="353">
                  <c:v>44346</c:v>
                </c:pt>
                <c:pt idx="354">
                  <c:v>44347</c:v>
                </c:pt>
                <c:pt idx="355">
                  <c:v>44348</c:v>
                </c:pt>
                <c:pt idx="356">
                  <c:v>44349</c:v>
                </c:pt>
                <c:pt idx="357">
                  <c:v>44350</c:v>
                </c:pt>
                <c:pt idx="358">
                  <c:v>44351</c:v>
                </c:pt>
                <c:pt idx="359">
                  <c:v>44352</c:v>
                </c:pt>
                <c:pt idx="360">
                  <c:v>44353</c:v>
                </c:pt>
                <c:pt idx="361">
                  <c:v>44354</c:v>
                </c:pt>
                <c:pt idx="362">
                  <c:v>44355</c:v>
                </c:pt>
                <c:pt idx="363">
                  <c:v>44356</c:v>
                </c:pt>
                <c:pt idx="364">
                  <c:v>44357</c:v>
                </c:pt>
                <c:pt idx="365">
                  <c:v>44358</c:v>
                </c:pt>
                <c:pt idx="366">
                  <c:v>44359</c:v>
                </c:pt>
                <c:pt idx="367">
                  <c:v>44360</c:v>
                </c:pt>
                <c:pt idx="368">
                  <c:v>44361</c:v>
                </c:pt>
                <c:pt idx="369">
                  <c:v>44362</c:v>
                </c:pt>
                <c:pt idx="370">
                  <c:v>44363</c:v>
                </c:pt>
                <c:pt idx="371">
                  <c:v>44364</c:v>
                </c:pt>
                <c:pt idx="372">
                  <c:v>44365</c:v>
                </c:pt>
                <c:pt idx="373">
                  <c:v>44366</c:v>
                </c:pt>
                <c:pt idx="374">
                  <c:v>44367</c:v>
                </c:pt>
                <c:pt idx="375">
                  <c:v>44368</c:v>
                </c:pt>
                <c:pt idx="376">
                  <c:v>44369</c:v>
                </c:pt>
                <c:pt idx="377">
                  <c:v>44370</c:v>
                </c:pt>
                <c:pt idx="378">
                  <c:v>44371</c:v>
                </c:pt>
                <c:pt idx="379">
                  <c:v>44372</c:v>
                </c:pt>
                <c:pt idx="380">
                  <c:v>44373</c:v>
                </c:pt>
                <c:pt idx="381">
                  <c:v>44374</c:v>
                </c:pt>
                <c:pt idx="382">
                  <c:v>44375</c:v>
                </c:pt>
                <c:pt idx="383">
                  <c:v>44376</c:v>
                </c:pt>
                <c:pt idx="384">
                  <c:v>44377</c:v>
                </c:pt>
                <c:pt idx="385">
                  <c:v>44378</c:v>
                </c:pt>
                <c:pt idx="386">
                  <c:v>44379</c:v>
                </c:pt>
                <c:pt idx="387">
                  <c:v>44380</c:v>
                </c:pt>
                <c:pt idx="388">
                  <c:v>44381</c:v>
                </c:pt>
                <c:pt idx="389">
                  <c:v>44382</c:v>
                </c:pt>
                <c:pt idx="390">
                  <c:v>44383</c:v>
                </c:pt>
                <c:pt idx="391">
                  <c:v>44384</c:v>
                </c:pt>
                <c:pt idx="392">
                  <c:v>44385</c:v>
                </c:pt>
                <c:pt idx="393">
                  <c:v>44386</c:v>
                </c:pt>
                <c:pt idx="394">
                  <c:v>44387</c:v>
                </c:pt>
                <c:pt idx="395">
                  <c:v>44388</c:v>
                </c:pt>
                <c:pt idx="396">
                  <c:v>44389</c:v>
                </c:pt>
                <c:pt idx="397">
                  <c:v>44390</c:v>
                </c:pt>
                <c:pt idx="398">
                  <c:v>44391</c:v>
                </c:pt>
                <c:pt idx="399">
                  <c:v>44392</c:v>
                </c:pt>
                <c:pt idx="400">
                  <c:v>44393</c:v>
                </c:pt>
                <c:pt idx="401">
                  <c:v>44394</c:v>
                </c:pt>
                <c:pt idx="402">
                  <c:v>44395</c:v>
                </c:pt>
                <c:pt idx="403">
                  <c:v>44396</c:v>
                </c:pt>
                <c:pt idx="404">
                  <c:v>44397</c:v>
                </c:pt>
                <c:pt idx="405">
                  <c:v>44398</c:v>
                </c:pt>
                <c:pt idx="406">
                  <c:v>44399</c:v>
                </c:pt>
                <c:pt idx="407">
                  <c:v>44400</c:v>
                </c:pt>
                <c:pt idx="408">
                  <c:v>44401</c:v>
                </c:pt>
                <c:pt idx="409">
                  <c:v>44402</c:v>
                </c:pt>
                <c:pt idx="410">
                  <c:v>44403</c:v>
                </c:pt>
                <c:pt idx="411">
                  <c:v>44404</c:v>
                </c:pt>
                <c:pt idx="412">
                  <c:v>44405</c:v>
                </c:pt>
                <c:pt idx="413">
                  <c:v>44406</c:v>
                </c:pt>
                <c:pt idx="414">
                  <c:v>44407</c:v>
                </c:pt>
                <c:pt idx="415">
                  <c:v>44408</c:v>
                </c:pt>
                <c:pt idx="416">
                  <c:v>44409</c:v>
                </c:pt>
                <c:pt idx="417">
                  <c:v>44410</c:v>
                </c:pt>
                <c:pt idx="418">
                  <c:v>44411</c:v>
                </c:pt>
                <c:pt idx="419">
                  <c:v>44412</c:v>
                </c:pt>
                <c:pt idx="420">
                  <c:v>44413</c:v>
                </c:pt>
                <c:pt idx="421">
                  <c:v>44414</c:v>
                </c:pt>
                <c:pt idx="422">
                  <c:v>44415</c:v>
                </c:pt>
                <c:pt idx="423">
                  <c:v>44416</c:v>
                </c:pt>
                <c:pt idx="424">
                  <c:v>44417</c:v>
                </c:pt>
                <c:pt idx="425">
                  <c:v>44418</c:v>
                </c:pt>
                <c:pt idx="426">
                  <c:v>44419</c:v>
                </c:pt>
                <c:pt idx="427">
                  <c:v>44420</c:v>
                </c:pt>
                <c:pt idx="428">
                  <c:v>44421</c:v>
                </c:pt>
                <c:pt idx="429">
                  <c:v>44422</c:v>
                </c:pt>
                <c:pt idx="430">
                  <c:v>44423</c:v>
                </c:pt>
                <c:pt idx="431">
                  <c:v>44424</c:v>
                </c:pt>
                <c:pt idx="432">
                  <c:v>44425</c:v>
                </c:pt>
                <c:pt idx="433">
                  <c:v>44426</c:v>
                </c:pt>
                <c:pt idx="434">
                  <c:v>44427</c:v>
                </c:pt>
                <c:pt idx="435">
                  <c:v>44428</c:v>
                </c:pt>
                <c:pt idx="436">
                  <c:v>44429</c:v>
                </c:pt>
                <c:pt idx="437">
                  <c:v>44430</c:v>
                </c:pt>
                <c:pt idx="438">
                  <c:v>44431</c:v>
                </c:pt>
                <c:pt idx="439">
                  <c:v>44432</c:v>
                </c:pt>
                <c:pt idx="440">
                  <c:v>44433</c:v>
                </c:pt>
                <c:pt idx="441">
                  <c:v>44434</c:v>
                </c:pt>
                <c:pt idx="442">
                  <c:v>44435</c:v>
                </c:pt>
                <c:pt idx="443">
                  <c:v>44436</c:v>
                </c:pt>
                <c:pt idx="444">
                  <c:v>44437</c:v>
                </c:pt>
                <c:pt idx="445">
                  <c:v>44438</c:v>
                </c:pt>
                <c:pt idx="446">
                  <c:v>44439</c:v>
                </c:pt>
                <c:pt idx="447">
                  <c:v>44440</c:v>
                </c:pt>
                <c:pt idx="448">
                  <c:v>44441</c:v>
                </c:pt>
                <c:pt idx="449">
                  <c:v>44442</c:v>
                </c:pt>
                <c:pt idx="450">
                  <c:v>44443</c:v>
                </c:pt>
                <c:pt idx="451">
                  <c:v>44444</c:v>
                </c:pt>
                <c:pt idx="452">
                  <c:v>44445</c:v>
                </c:pt>
                <c:pt idx="453">
                  <c:v>44446</c:v>
                </c:pt>
                <c:pt idx="454">
                  <c:v>44447</c:v>
                </c:pt>
                <c:pt idx="455">
                  <c:v>44448</c:v>
                </c:pt>
                <c:pt idx="456">
                  <c:v>44449</c:v>
                </c:pt>
                <c:pt idx="457">
                  <c:v>44450</c:v>
                </c:pt>
                <c:pt idx="458">
                  <c:v>44451</c:v>
                </c:pt>
                <c:pt idx="459">
                  <c:v>44452</c:v>
                </c:pt>
                <c:pt idx="460">
                  <c:v>44453</c:v>
                </c:pt>
                <c:pt idx="461">
                  <c:v>44454</c:v>
                </c:pt>
                <c:pt idx="462">
                  <c:v>44455</c:v>
                </c:pt>
                <c:pt idx="463">
                  <c:v>44456</c:v>
                </c:pt>
                <c:pt idx="464">
                  <c:v>44457</c:v>
                </c:pt>
                <c:pt idx="465">
                  <c:v>44458</c:v>
                </c:pt>
                <c:pt idx="466">
                  <c:v>44459</c:v>
                </c:pt>
                <c:pt idx="467">
                  <c:v>44460</c:v>
                </c:pt>
                <c:pt idx="468">
                  <c:v>44461</c:v>
                </c:pt>
                <c:pt idx="469">
                  <c:v>44462</c:v>
                </c:pt>
                <c:pt idx="470">
                  <c:v>44463</c:v>
                </c:pt>
                <c:pt idx="471">
                  <c:v>44464</c:v>
                </c:pt>
                <c:pt idx="472">
                  <c:v>44465</c:v>
                </c:pt>
                <c:pt idx="473">
                  <c:v>44466</c:v>
                </c:pt>
                <c:pt idx="474">
                  <c:v>44467</c:v>
                </c:pt>
                <c:pt idx="475">
                  <c:v>44468</c:v>
                </c:pt>
                <c:pt idx="476">
                  <c:v>44469</c:v>
                </c:pt>
                <c:pt idx="477">
                  <c:v>44470</c:v>
                </c:pt>
                <c:pt idx="478">
                  <c:v>44471</c:v>
                </c:pt>
                <c:pt idx="479">
                  <c:v>44472</c:v>
                </c:pt>
                <c:pt idx="480">
                  <c:v>44473</c:v>
                </c:pt>
                <c:pt idx="481">
                  <c:v>44474</c:v>
                </c:pt>
                <c:pt idx="482">
                  <c:v>44475</c:v>
                </c:pt>
                <c:pt idx="483">
                  <c:v>44476</c:v>
                </c:pt>
                <c:pt idx="484">
                  <c:v>44477</c:v>
                </c:pt>
                <c:pt idx="485">
                  <c:v>44478</c:v>
                </c:pt>
                <c:pt idx="486">
                  <c:v>44479</c:v>
                </c:pt>
                <c:pt idx="487">
                  <c:v>44480</c:v>
                </c:pt>
                <c:pt idx="488">
                  <c:v>44481</c:v>
                </c:pt>
                <c:pt idx="489">
                  <c:v>44482</c:v>
                </c:pt>
                <c:pt idx="490">
                  <c:v>44483</c:v>
                </c:pt>
                <c:pt idx="491">
                  <c:v>44484</c:v>
                </c:pt>
                <c:pt idx="492">
                  <c:v>44485</c:v>
                </c:pt>
                <c:pt idx="493">
                  <c:v>44486</c:v>
                </c:pt>
                <c:pt idx="494">
                  <c:v>44487</c:v>
                </c:pt>
                <c:pt idx="495">
                  <c:v>44488</c:v>
                </c:pt>
                <c:pt idx="496">
                  <c:v>44489</c:v>
                </c:pt>
                <c:pt idx="497">
                  <c:v>44490</c:v>
                </c:pt>
                <c:pt idx="498">
                  <c:v>44491</c:v>
                </c:pt>
                <c:pt idx="499">
                  <c:v>44492</c:v>
                </c:pt>
                <c:pt idx="500">
                  <c:v>44493</c:v>
                </c:pt>
                <c:pt idx="501">
                  <c:v>44494</c:v>
                </c:pt>
                <c:pt idx="502">
                  <c:v>44495</c:v>
                </c:pt>
                <c:pt idx="503">
                  <c:v>44496</c:v>
                </c:pt>
                <c:pt idx="504">
                  <c:v>44497</c:v>
                </c:pt>
                <c:pt idx="505">
                  <c:v>44498</c:v>
                </c:pt>
                <c:pt idx="506">
                  <c:v>44499</c:v>
                </c:pt>
                <c:pt idx="507">
                  <c:v>44500</c:v>
                </c:pt>
                <c:pt idx="508">
                  <c:v>44501</c:v>
                </c:pt>
                <c:pt idx="509">
                  <c:v>44502</c:v>
                </c:pt>
                <c:pt idx="510">
                  <c:v>44503</c:v>
                </c:pt>
                <c:pt idx="511">
                  <c:v>44504</c:v>
                </c:pt>
                <c:pt idx="512">
                  <c:v>44505</c:v>
                </c:pt>
                <c:pt idx="513">
                  <c:v>44506</c:v>
                </c:pt>
                <c:pt idx="514">
                  <c:v>44507</c:v>
                </c:pt>
                <c:pt idx="515">
                  <c:v>44508</c:v>
                </c:pt>
                <c:pt idx="516">
                  <c:v>44509</c:v>
                </c:pt>
                <c:pt idx="517">
                  <c:v>44510</c:v>
                </c:pt>
                <c:pt idx="518">
                  <c:v>44511</c:v>
                </c:pt>
                <c:pt idx="519">
                  <c:v>44512</c:v>
                </c:pt>
                <c:pt idx="520">
                  <c:v>44513</c:v>
                </c:pt>
                <c:pt idx="521">
                  <c:v>44514</c:v>
                </c:pt>
                <c:pt idx="522">
                  <c:v>44515</c:v>
                </c:pt>
                <c:pt idx="523">
                  <c:v>44516</c:v>
                </c:pt>
                <c:pt idx="524">
                  <c:v>44517</c:v>
                </c:pt>
                <c:pt idx="525">
                  <c:v>44518</c:v>
                </c:pt>
                <c:pt idx="526">
                  <c:v>44519</c:v>
                </c:pt>
                <c:pt idx="527">
                  <c:v>44520</c:v>
                </c:pt>
                <c:pt idx="528">
                  <c:v>44521</c:v>
                </c:pt>
                <c:pt idx="529">
                  <c:v>44522</c:v>
                </c:pt>
                <c:pt idx="530">
                  <c:v>44523</c:v>
                </c:pt>
                <c:pt idx="531">
                  <c:v>44524</c:v>
                </c:pt>
                <c:pt idx="532">
                  <c:v>44525</c:v>
                </c:pt>
                <c:pt idx="533">
                  <c:v>44526</c:v>
                </c:pt>
              </c:numCache>
            </c:numRef>
          </c:cat>
          <c:val>
            <c:numRef>
              <c:f>香港マカオ台湾の患者・海外輸入症例・無症状病原体保有者!$AZ$169:$AZ$704</c:f>
              <c:numCache>
                <c:formatCode>General</c:formatCode>
                <c:ptCount val="536"/>
                <c:pt idx="0">
                  <c:v>1</c:v>
                </c:pt>
                <c:pt idx="1">
                  <c:v>7</c:v>
                </c:pt>
                <c:pt idx="2">
                  <c:v>43</c:v>
                </c:pt>
                <c:pt idx="3">
                  <c:v>79</c:v>
                </c:pt>
                <c:pt idx="4">
                  <c:v>106</c:v>
                </c:pt>
                <c:pt idx="5">
                  <c:v>137</c:v>
                </c:pt>
                <c:pt idx="6">
                  <c:v>158</c:v>
                </c:pt>
                <c:pt idx="7">
                  <c:v>183</c:v>
                </c:pt>
                <c:pt idx="8">
                  <c:v>205</c:v>
                </c:pt>
                <c:pt idx="9">
                  <c:v>227</c:v>
                </c:pt>
                <c:pt idx="10">
                  <c:v>236</c:v>
                </c:pt>
                <c:pt idx="11">
                  <c:v>249</c:v>
                </c:pt>
                <c:pt idx="12">
                  <c:v>256</c:v>
                </c:pt>
                <c:pt idx="13">
                  <c:v>269</c:v>
                </c:pt>
                <c:pt idx="14">
                  <c:v>280</c:v>
                </c:pt>
                <c:pt idx="15">
                  <c:v>297</c:v>
                </c:pt>
                <c:pt idx="16">
                  <c:v>311</c:v>
                </c:pt>
                <c:pt idx="17">
                  <c:v>318</c:v>
                </c:pt>
                <c:pt idx="18">
                  <c:v>325</c:v>
                </c:pt>
                <c:pt idx="19">
                  <c:v>328</c:v>
                </c:pt>
                <c:pt idx="20">
                  <c:v>329</c:v>
                </c:pt>
                <c:pt idx="21">
                  <c:v>331</c:v>
                </c:pt>
                <c:pt idx="22">
                  <c:v>332</c:v>
                </c:pt>
                <c:pt idx="23">
                  <c:v>334</c:v>
                </c:pt>
                <c:pt idx="24">
                  <c:v>335</c:v>
                </c:pt>
                <c:pt idx="25">
                  <c:v>335</c:v>
                </c:pt>
                <c:pt idx="26">
                  <c:v>335</c:v>
                </c:pt>
                <c:pt idx="27">
                  <c:v>335</c:v>
                </c:pt>
                <c:pt idx="28">
                  <c:v>335</c:v>
                </c:pt>
                <c:pt idx="29">
                  <c:v>335</c:v>
                </c:pt>
                <c:pt idx="30">
                  <c:v>335</c:v>
                </c:pt>
                <c:pt idx="31">
                  <c:v>335</c:v>
                </c:pt>
                <c:pt idx="32">
                  <c:v>335</c:v>
                </c:pt>
                <c:pt idx="33">
                  <c:v>335</c:v>
                </c:pt>
                <c:pt idx="34">
                  <c:v>335</c:v>
                </c:pt>
                <c:pt idx="35">
                  <c:v>335</c:v>
                </c:pt>
                <c:pt idx="36">
                  <c:v>335</c:v>
                </c:pt>
                <c:pt idx="37">
                  <c:v>335</c:v>
                </c:pt>
                <c:pt idx="38">
                  <c:v>335</c:v>
                </c:pt>
                <c:pt idx="39">
                  <c:v>335</c:v>
                </c:pt>
                <c:pt idx="40">
                  <c:v>335</c:v>
                </c:pt>
                <c:pt idx="41">
                  <c:v>335</c:v>
                </c:pt>
                <c:pt idx="42">
                  <c:v>335</c:v>
                </c:pt>
                <c:pt idx="43">
                  <c:v>335</c:v>
                </c:pt>
                <c:pt idx="44">
                  <c:v>335</c:v>
                </c:pt>
                <c:pt idx="45">
                  <c:v>335</c:v>
                </c:pt>
                <c:pt idx="46">
                  <c:v>336</c:v>
                </c:pt>
                <c:pt idx="47">
                  <c:v>337</c:v>
                </c:pt>
                <c:pt idx="48">
                  <c:v>338</c:v>
                </c:pt>
                <c:pt idx="49">
                  <c:v>338</c:v>
                </c:pt>
                <c:pt idx="50">
                  <c:v>338</c:v>
                </c:pt>
                <c:pt idx="51">
                  <c:v>338</c:v>
                </c:pt>
                <c:pt idx="52">
                  <c:v>338</c:v>
                </c:pt>
                <c:pt idx="53">
                  <c:v>338</c:v>
                </c:pt>
                <c:pt idx="54">
                  <c:v>339</c:v>
                </c:pt>
                <c:pt idx="55">
                  <c:v>339</c:v>
                </c:pt>
                <c:pt idx="56">
                  <c:v>341</c:v>
                </c:pt>
                <c:pt idx="57">
                  <c:v>341</c:v>
                </c:pt>
                <c:pt idx="58">
                  <c:v>341</c:v>
                </c:pt>
                <c:pt idx="59">
                  <c:v>341</c:v>
                </c:pt>
                <c:pt idx="60">
                  <c:v>341</c:v>
                </c:pt>
                <c:pt idx="61">
                  <c:v>341</c:v>
                </c:pt>
                <c:pt idx="62">
                  <c:v>341</c:v>
                </c:pt>
                <c:pt idx="63">
                  <c:v>341</c:v>
                </c:pt>
                <c:pt idx="64">
                  <c:v>341</c:v>
                </c:pt>
                <c:pt idx="65">
                  <c:v>341</c:v>
                </c:pt>
                <c:pt idx="66">
                  <c:v>341</c:v>
                </c:pt>
                <c:pt idx="67">
                  <c:v>341</c:v>
                </c:pt>
                <c:pt idx="68">
                  <c:v>341</c:v>
                </c:pt>
                <c:pt idx="69">
                  <c:v>341</c:v>
                </c:pt>
                <c:pt idx="70">
                  <c:v>341</c:v>
                </c:pt>
                <c:pt idx="71">
                  <c:v>341</c:v>
                </c:pt>
                <c:pt idx="72">
                  <c:v>341</c:v>
                </c:pt>
                <c:pt idx="73">
                  <c:v>341</c:v>
                </c:pt>
                <c:pt idx="74">
                  <c:v>341</c:v>
                </c:pt>
                <c:pt idx="75">
                  <c:v>341</c:v>
                </c:pt>
                <c:pt idx="76">
                  <c:v>341</c:v>
                </c:pt>
                <c:pt idx="77">
                  <c:v>341</c:v>
                </c:pt>
                <c:pt idx="78">
                  <c:v>341</c:v>
                </c:pt>
                <c:pt idx="79">
                  <c:v>341</c:v>
                </c:pt>
                <c:pt idx="80">
                  <c:v>341</c:v>
                </c:pt>
                <c:pt idx="81">
                  <c:v>341</c:v>
                </c:pt>
                <c:pt idx="82">
                  <c:v>341</c:v>
                </c:pt>
                <c:pt idx="83">
                  <c:v>341</c:v>
                </c:pt>
                <c:pt idx="84">
                  <c:v>341</c:v>
                </c:pt>
                <c:pt idx="85">
                  <c:v>341</c:v>
                </c:pt>
                <c:pt idx="86">
                  <c:v>341</c:v>
                </c:pt>
                <c:pt idx="87">
                  <c:v>341</c:v>
                </c:pt>
                <c:pt idx="88">
                  <c:v>341</c:v>
                </c:pt>
                <c:pt idx="89">
                  <c:v>341</c:v>
                </c:pt>
                <c:pt idx="90">
                  <c:v>341</c:v>
                </c:pt>
                <c:pt idx="91">
                  <c:v>341</c:v>
                </c:pt>
                <c:pt idx="92">
                  <c:v>341</c:v>
                </c:pt>
                <c:pt idx="93">
                  <c:v>341</c:v>
                </c:pt>
                <c:pt idx="94">
                  <c:v>341</c:v>
                </c:pt>
                <c:pt idx="95">
                  <c:v>341</c:v>
                </c:pt>
                <c:pt idx="96">
                  <c:v>341</c:v>
                </c:pt>
                <c:pt idx="97">
                  <c:v>341</c:v>
                </c:pt>
                <c:pt idx="98">
                  <c:v>341</c:v>
                </c:pt>
                <c:pt idx="99">
                  <c:v>341</c:v>
                </c:pt>
                <c:pt idx="100">
                  <c:v>341</c:v>
                </c:pt>
                <c:pt idx="101">
                  <c:v>341</c:v>
                </c:pt>
                <c:pt idx="102">
                  <c:v>341</c:v>
                </c:pt>
                <c:pt idx="103">
                  <c:v>341</c:v>
                </c:pt>
                <c:pt idx="104">
                  <c:v>341</c:v>
                </c:pt>
                <c:pt idx="105">
                  <c:v>341</c:v>
                </c:pt>
                <c:pt idx="106">
                  <c:v>341</c:v>
                </c:pt>
                <c:pt idx="107">
                  <c:v>341</c:v>
                </c:pt>
                <c:pt idx="108">
                  <c:v>341</c:v>
                </c:pt>
                <c:pt idx="109">
                  <c:v>341</c:v>
                </c:pt>
                <c:pt idx="110">
                  <c:v>341</c:v>
                </c:pt>
                <c:pt idx="111">
                  <c:v>341</c:v>
                </c:pt>
                <c:pt idx="112">
                  <c:v>341</c:v>
                </c:pt>
                <c:pt idx="113">
                  <c:v>341</c:v>
                </c:pt>
                <c:pt idx="114">
                  <c:v>341</c:v>
                </c:pt>
                <c:pt idx="115">
                  <c:v>341</c:v>
                </c:pt>
                <c:pt idx="116">
                  <c:v>341</c:v>
                </c:pt>
                <c:pt idx="117">
                  <c:v>341</c:v>
                </c:pt>
                <c:pt idx="118">
                  <c:v>341</c:v>
                </c:pt>
                <c:pt idx="119">
                  <c:v>341</c:v>
                </c:pt>
                <c:pt idx="120">
                  <c:v>341</c:v>
                </c:pt>
                <c:pt idx="121">
                  <c:v>341</c:v>
                </c:pt>
                <c:pt idx="122">
                  <c:v>341</c:v>
                </c:pt>
                <c:pt idx="123">
                  <c:v>341</c:v>
                </c:pt>
                <c:pt idx="124">
                  <c:v>341</c:v>
                </c:pt>
                <c:pt idx="125">
                  <c:v>341</c:v>
                </c:pt>
                <c:pt idx="126">
                  <c:v>341</c:v>
                </c:pt>
                <c:pt idx="127">
                  <c:v>341</c:v>
                </c:pt>
                <c:pt idx="128">
                  <c:v>341</c:v>
                </c:pt>
                <c:pt idx="129">
                  <c:v>341</c:v>
                </c:pt>
                <c:pt idx="130">
                  <c:v>341</c:v>
                </c:pt>
                <c:pt idx="131">
                  <c:v>341</c:v>
                </c:pt>
                <c:pt idx="132">
                  <c:v>341</c:v>
                </c:pt>
                <c:pt idx="133">
                  <c:v>341</c:v>
                </c:pt>
                <c:pt idx="134">
                  <c:v>341</c:v>
                </c:pt>
                <c:pt idx="135">
                  <c:v>341</c:v>
                </c:pt>
                <c:pt idx="136">
                  <c:v>341</c:v>
                </c:pt>
                <c:pt idx="137">
                  <c:v>341</c:v>
                </c:pt>
                <c:pt idx="138">
                  <c:v>341</c:v>
                </c:pt>
                <c:pt idx="139">
                  <c:v>341</c:v>
                </c:pt>
                <c:pt idx="140">
                  <c:v>341</c:v>
                </c:pt>
                <c:pt idx="141">
                  <c:v>341</c:v>
                </c:pt>
                <c:pt idx="142">
                  <c:v>341</c:v>
                </c:pt>
                <c:pt idx="143">
                  <c:v>341</c:v>
                </c:pt>
                <c:pt idx="144">
                  <c:v>341</c:v>
                </c:pt>
                <c:pt idx="145">
                  <c:v>341</c:v>
                </c:pt>
                <c:pt idx="146">
                  <c:v>341</c:v>
                </c:pt>
                <c:pt idx="147">
                  <c:v>341</c:v>
                </c:pt>
                <c:pt idx="148">
                  <c:v>341</c:v>
                </c:pt>
                <c:pt idx="149">
                  <c:v>341</c:v>
                </c:pt>
                <c:pt idx="150">
                  <c:v>341</c:v>
                </c:pt>
                <c:pt idx="151">
                  <c:v>341</c:v>
                </c:pt>
                <c:pt idx="152">
                  <c:v>341</c:v>
                </c:pt>
                <c:pt idx="153">
                  <c:v>341</c:v>
                </c:pt>
                <c:pt idx="154">
                  <c:v>341</c:v>
                </c:pt>
                <c:pt idx="155">
                  <c:v>341</c:v>
                </c:pt>
                <c:pt idx="156">
                  <c:v>341</c:v>
                </c:pt>
                <c:pt idx="157">
                  <c:v>341</c:v>
                </c:pt>
                <c:pt idx="158">
                  <c:v>341</c:v>
                </c:pt>
                <c:pt idx="159">
                  <c:v>341</c:v>
                </c:pt>
                <c:pt idx="160">
                  <c:v>341</c:v>
                </c:pt>
                <c:pt idx="161">
                  <c:v>341</c:v>
                </c:pt>
                <c:pt idx="162">
                  <c:v>341</c:v>
                </c:pt>
                <c:pt idx="163">
                  <c:v>341</c:v>
                </c:pt>
                <c:pt idx="164">
                  <c:v>341</c:v>
                </c:pt>
                <c:pt idx="165">
                  <c:v>341</c:v>
                </c:pt>
                <c:pt idx="166">
                  <c:v>341</c:v>
                </c:pt>
                <c:pt idx="167">
                  <c:v>341</c:v>
                </c:pt>
                <c:pt idx="168">
                  <c:v>341</c:v>
                </c:pt>
                <c:pt idx="169">
                  <c:v>341</c:v>
                </c:pt>
                <c:pt idx="170">
                  <c:v>341</c:v>
                </c:pt>
                <c:pt idx="171">
                  <c:v>341</c:v>
                </c:pt>
                <c:pt idx="172">
                  <c:v>341</c:v>
                </c:pt>
                <c:pt idx="173">
                  <c:v>341</c:v>
                </c:pt>
                <c:pt idx="174">
                  <c:v>341</c:v>
                </c:pt>
                <c:pt idx="175">
                  <c:v>341</c:v>
                </c:pt>
                <c:pt idx="176">
                  <c:v>341</c:v>
                </c:pt>
                <c:pt idx="177">
                  <c:v>341</c:v>
                </c:pt>
                <c:pt idx="178">
                  <c:v>341</c:v>
                </c:pt>
                <c:pt idx="179">
                  <c:v>341</c:v>
                </c:pt>
                <c:pt idx="180">
                  <c:v>341</c:v>
                </c:pt>
                <c:pt idx="181">
                  <c:v>341</c:v>
                </c:pt>
                <c:pt idx="182">
                  <c:v>341</c:v>
                </c:pt>
                <c:pt idx="183">
                  <c:v>341</c:v>
                </c:pt>
                <c:pt idx="184">
                  <c:v>341</c:v>
                </c:pt>
                <c:pt idx="185">
                  <c:v>341</c:v>
                </c:pt>
                <c:pt idx="186">
                  <c:v>341</c:v>
                </c:pt>
                <c:pt idx="187">
                  <c:v>341</c:v>
                </c:pt>
                <c:pt idx="188">
                  <c:v>341</c:v>
                </c:pt>
                <c:pt idx="189">
                  <c:v>341</c:v>
                </c:pt>
                <c:pt idx="190">
                  <c:v>343</c:v>
                </c:pt>
                <c:pt idx="191">
                  <c:v>343</c:v>
                </c:pt>
                <c:pt idx="192">
                  <c:v>343</c:v>
                </c:pt>
                <c:pt idx="193">
                  <c:v>343</c:v>
                </c:pt>
                <c:pt idx="194">
                  <c:v>343</c:v>
                </c:pt>
                <c:pt idx="195">
                  <c:v>343</c:v>
                </c:pt>
                <c:pt idx="196">
                  <c:v>343</c:v>
                </c:pt>
                <c:pt idx="197">
                  <c:v>345</c:v>
                </c:pt>
                <c:pt idx="198">
                  <c:v>350</c:v>
                </c:pt>
                <c:pt idx="199">
                  <c:v>350</c:v>
                </c:pt>
                <c:pt idx="200">
                  <c:v>357</c:v>
                </c:pt>
                <c:pt idx="201">
                  <c:v>358</c:v>
                </c:pt>
                <c:pt idx="202">
                  <c:v>360</c:v>
                </c:pt>
                <c:pt idx="203">
                  <c:v>365</c:v>
                </c:pt>
                <c:pt idx="204">
                  <c:v>366</c:v>
                </c:pt>
                <c:pt idx="205">
                  <c:v>367</c:v>
                </c:pt>
                <c:pt idx="206">
                  <c:v>369</c:v>
                </c:pt>
                <c:pt idx="207">
                  <c:v>370</c:v>
                </c:pt>
                <c:pt idx="208">
                  <c:v>371</c:v>
                </c:pt>
                <c:pt idx="209">
                  <c:v>371</c:v>
                </c:pt>
                <c:pt idx="210">
                  <c:v>372</c:v>
                </c:pt>
                <c:pt idx="211">
                  <c:v>372</c:v>
                </c:pt>
                <c:pt idx="212">
                  <c:v>373</c:v>
                </c:pt>
                <c:pt idx="213">
                  <c:v>374</c:v>
                </c:pt>
                <c:pt idx="214">
                  <c:v>375</c:v>
                </c:pt>
                <c:pt idx="215">
                  <c:v>375</c:v>
                </c:pt>
                <c:pt idx="216">
                  <c:v>375</c:v>
                </c:pt>
                <c:pt idx="217">
                  <c:v>375</c:v>
                </c:pt>
                <c:pt idx="218">
                  <c:v>377</c:v>
                </c:pt>
                <c:pt idx="219">
                  <c:v>379</c:v>
                </c:pt>
                <c:pt idx="220">
                  <c:v>381</c:v>
                </c:pt>
                <c:pt idx="221">
                  <c:v>382</c:v>
                </c:pt>
                <c:pt idx="222">
                  <c:v>389</c:v>
                </c:pt>
                <c:pt idx="223">
                  <c:v>391</c:v>
                </c:pt>
                <c:pt idx="224">
                  <c:v>394</c:v>
                </c:pt>
                <c:pt idx="225">
                  <c:v>397</c:v>
                </c:pt>
                <c:pt idx="226">
                  <c:v>399</c:v>
                </c:pt>
                <c:pt idx="227">
                  <c:v>402</c:v>
                </c:pt>
                <c:pt idx="228">
                  <c:v>404</c:v>
                </c:pt>
                <c:pt idx="229">
                  <c:v>408</c:v>
                </c:pt>
                <c:pt idx="230">
                  <c:v>408</c:v>
                </c:pt>
                <c:pt idx="231">
                  <c:v>409</c:v>
                </c:pt>
                <c:pt idx="232">
                  <c:v>410</c:v>
                </c:pt>
                <c:pt idx="233">
                  <c:v>410</c:v>
                </c:pt>
                <c:pt idx="234">
                  <c:v>410</c:v>
                </c:pt>
                <c:pt idx="235">
                  <c:v>410</c:v>
                </c:pt>
                <c:pt idx="236">
                  <c:v>410</c:v>
                </c:pt>
                <c:pt idx="237">
                  <c:v>410</c:v>
                </c:pt>
                <c:pt idx="238">
                  <c:v>410</c:v>
                </c:pt>
                <c:pt idx="239">
                  <c:v>410</c:v>
                </c:pt>
                <c:pt idx="240">
                  <c:v>410</c:v>
                </c:pt>
                <c:pt idx="241">
                  <c:v>410</c:v>
                </c:pt>
                <c:pt idx="242">
                  <c:v>410</c:v>
                </c:pt>
                <c:pt idx="243">
                  <c:v>410</c:v>
                </c:pt>
                <c:pt idx="244">
                  <c:v>410</c:v>
                </c:pt>
                <c:pt idx="245">
                  <c:v>410</c:v>
                </c:pt>
                <c:pt idx="246">
                  <c:v>410</c:v>
                </c:pt>
                <c:pt idx="247">
                  <c:v>410</c:v>
                </c:pt>
                <c:pt idx="248">
                  <c:v>410</c:v>
                </c:pt>
                <c:pt idx="249">
                  <c:v>410</c:v>
                </c:pt>
                <c:pt idx="250">
                  <c:v>410</c:v>
                </c:pt>
                <c:pt idx="251">
                  <c:v>410</c:v>
                </c:pt>
                <c:pt idx="252">
                  <c:v>410</c:v>
                </c:pt>
                <c:pt idx="253">
                  <c:v>410</c:v>
                </c:pt>
                <c:pt idx="254">
                  <c:v>410</c:v>
                </c:pt>
                <c:pt idx="255">
                  <c:v>410</c:v>
                </c:pt>
                <c:pt idx="256">
                  <c:v>410</c:v>
                </c:pt>
                <c:pt idx="257">
                  <c:v>410</c:v>
                </c:pt>
                <c:pt idx="258">
                  <c:v>410</c:v>
                </c:pt>
                <c:pt idx="259">
                  <c:v>410</c:v>
                </c:pt>
                <c:pt idx="260">
                  <c:v>410</c:v>
                </c:pt>
                <c:pt idx="261">
                  <c:v>410</c:v>
                </c:pt>
                <c:pt idx="262">
                  <c:v>410</c:v>
                </c:pt>
                <c:pt idx="263">
                  <c:v>410</c:v>
                </c:pt>
                <c:pt idx="264">
                  <c:v>410</c:v>
                </c:pt>
                <c:pt idx="265">
                  <c:v>410</c:v>
                </c:pt>
                <c:pt idx="266">
                  <c:v>410</c:v>
                </c:pt>
                <c:pt idx="267">
                  <c:v>410</c:v>
                </c:pt>
                <c:pt idx="268">
                  <c:v>410</c:v>
                </c:pt>
                <c:pt idx="269">
                  <c:v>410</c:v>
                </c:pt>
                <c:pt idx="270">
                  <c:v>410</c:v>
                </c:pt>
                <c:pt idx="271">
                  <c:v>410</c:v>
                </c:pt>
                <c:pt idx="272">
                  <c:v>410</c:v>
                </c:pt>
                <c:pt idx="273">
                  <c:v>410</c:v>
                </c:pt>
                <c:pt idx="274">
                  <c:v>410</c:v>
                </c:pt>
                <c:pt idx="275">
                  <c:v>410</c:v>
                </c:pt>
                <c:pt idx="276">
                  <c:v>410</c:v>
                </c:pt>
                <c:pt idx="277">
                  <c:v>410</c:v>
                </c:pt>
                <c:pt idx="278">
                  <c:v>410</c:v>
                </c:pt>
                <c:pt idx="279">
                  <c:v>410</c:v>
                </c:pt>
                <c:pt idx="280">
                  <c:v>410</c:v>
                </c:pt>
                <c:pt idx="281">
                  <c:v>410</c:v>
                </c:pt>
                <c:pt idx="282">
                  <c:v>410</c:v>
                </c:pt>
                <c:pt idx="283">
                  <c:v>410</c:v>
                </c:pt>
                <c:pt idx="284">
                  <c:v>410</c:v>
                </c:pt>
                <c:pt idx="285">
                  <c:v>410</c:v>
                </c:pt>
                <c:pt idx="286">
                  <c:v>410</c:v>
                </c:pt>
                <c:pt idx="287">
                  <c:v>410</c:v>
                </c:pt>
                <c:pt idx="288">
                  <c:v>410</c:v>
                </c:pt>
                <c:pt idx="289">
                  <c:v>410</c:v>
                </c:pt>
                <c:pt idx="290">
                  <c:v>410</c:v>
                </c:pt>
                <c:pt idx="291">
                  <c:v>410</c:v>
                </c:pt>
                <c:pt idx="292">
                  <c:v>410</c:v>
                </c:pt>
                <c:pt idx="293">
                  <c:v>410</c:v>
                </c:pt>
                <c:pt idx="294">
                  <c:v>410</c:v>
                </c:pt>
                <c:pt idx="295">
                  <c:v>410</c:v>
                </c:pt>
                <c:pt idx="296">
                  <c:v>410</c:v>
                </c:pt>
                <c:pt idx="297">
                  <c:v>410</c:v>
                </c:pt>
                <c:pt idx="298">
                  <c:v>410</c:v>
                </c:pt>
                <c:pt idx="299">
                  <c:v>410</c:v>
                </c:pt>
                <c:pt idx="300">
                  <c:v>410</c:v>
                </c:pt>
                <c:pt idx="301">
                  <c:v>410</c:v>
                </c:pt>
                <c:pt idx="302">
                  <c:v>410</c:v>
                </c:pt>
                <c:pt idx="303">
                  <c:v>410</c:v>
                </c:pt>
                <c:pt idx="304">
                  <c:v>410</c:v>
                </c:pt>
                <c:pt idx="305">
                  <c:v>410</c:v>
                </c:pt>
                <c:pt idx="306">
                  <c:v>410</c:v>
                </c:pt>
                <c:pt idx="307">
                  <c:v>410</c:v>
                </c:pt>
                <c:pt idx="308">
                  <c:v>410</c:v>
                </c:pt>
                <c:pt idx="309">
                  <c:v>410</c:v>
                </c:pt>
                <c:pt idx="310">
                  <c:v>410</c:v>
                </c:pt>
                <c:pt idx="311">
                  <c:v>410</c:v>
                </c:pt>
                <c:pt idx="312">
                  <c:v>410</c:v>
                </c:pt>
                <c:pt idx="313">
                  <c:v>410</c:v>
                </c:pt>
                <c:pt idx="314">
                  <c:v>410</c:v>
                </c:pt>
                <c:pt idx="315">
                  <c:v>410</c:v>
                </c:pt>
                <c:pt idx="316">
                  <c:v>410</c:v>
                </c:pt>
                <c:pt idx="317">
                  <c:v>410</c:v>
                </c:pt>
                <c:pt idx="318">
                  <c:v>410</c:v>
                </c:pt>
                <c:pt idx="319">
                  <c:v>410</c:v>
                </c:pt>
                <c:pt idx="320">
                  <c:v>410</c:v>
                </c:pt>
                <c:pt idx="321">
                  <c:v>410</c:v>
                </c:pt>
                <c:pt idx="322">
                  <c:v>410</c:v>
                </c:pt>
                <c:pt idx="323">
                  <c:v>410</c:v>
                </c:pt>
                <c:pt idx="324">
                  <c:v>410</c:v>
                </c:pt>
                <c:pt idx="325">
                  <c:v>410</c:v>
                </c:pt>
                <c:pt idx="326">
                  <c:v>410</c:v>
                </c:pt>
                <c:pt idx="327">
                  <c:v>410</c:v>
                </c:pt>
                <c:pt idx="328">
                  <c:v>410</c:v>
                </c:pt>
                <c:pt idx="329">
                  <c:v>410</c:v>
                </c:pt>
                <c:pt idx="330">
                  <c:v>410</c:v>
                </c:pt>
                <c:pt idx="331">
                  <c:v>410</c:v>
                </c:pt>
                <c:pt idx="332">
                  <c:v>410</c:v>
                </c:pt>
                <c:pt idx="333">
                  <c:v>410</c:v>
                </c:pt>
                <c:pt idx="334">
                  <c:v>410</c:v>
                </c:pt>
                <c:pt idx="335">
                  <c:v>410</c:v>
                </c:pt>
                <c:pt idx="336">
                  <c:v>410</c:v>
                </c:pt>
                <c:pt idx="337">
                  <c:v>410</c:v>
                </c:pt>
                <c:pt idx="338">
                  <c:v>410</c:v>
                </c:pt>
                <c:pt idx="339">
                  <c:v>410</c:v>
                </c:pt>
                <c:pt idx="340">
                  <c:v>410</c:v>
                </c:pt>
                <c:pt idx="341">
                  <c:v>410</c:v>
                </c:pt>
                <c:pt idx="342">
                  <c:v>410</c:v>
                </c:pt>
                <c:pt idx="343">
                  <c:v>410</c:v>
                </c:pt>
                <c:pt idx="344">
                  <c:v>410</c:v>
                </c:pt>
                <c:pt idx="345">
                  <c:v>410</c:v>
                </c:pt>
                <c:pt idx="346">
                  <c:v>410</c:v>
                </c:pt>
                <c:pt idx="347">
                  <c:v>410</c:v>
                </c:pt>
                <c:pt idx="348">
                  <c:v>410</c:v>
                </c:pt>
                <c:pt idx="349">
                  <c:v>410</c:v>
                </c:pt>
                <c:pt idx="350">
                  <c:v>410</c:v>
                </c:pt>
                <c:pt idx="351">
                  <c:v>410</c:v>
                </c:pt>
                <c:pt idx="352">
                  <c:v>410</c:v>
                </c:pt>
                <c:pt idx="353">
                  <c:v>410</c:v>
                </c:pt>
                <c:pt idx="354">
                  <c:v>410</c:v>
                </c:pt>
                <c:pt idx="355">
                  <c:v>410</c:v>
                </c:pt>
                <c:pt idx="356">
                  <c:v>410</c:v>
                </c:pt>
                <c:pt idx="357">
                  <c:v>410</c:v>
                </c:pt>
                <c:pt idx="358">
                  <c:v>410</c:v>
                </c:pt>
                <c:pt idx="359">
                  <c:v>410</c:v>
                </c:pt>
                <c:pt idx="360">
                  <c:v>410</c:v>
                </c:pt>
                <c:pt idx="361">
                  <c:v>410</c:v>
                </c:pt>
                <c:pt idx="362">
                  <c:v>410</c:v>
                </c:pt>
                <c:pt idx="363">
                  <c:v>410</c:v>
                </c:pt>
                <c:pt idx="364">
                  <c:v>410</c:v>
                </c:pt>
                <c:pt idx="365">
                  <c:v>410</c:v>
                </c:pt>
                <c:pt idx="366">
                  <c:v>410</c:v>
                </c:pt>
                <c:pt idx="367">
                  <c:v>410</c:v>
                </c:pt>
                <c:pt idx="368">
                  <c:v>410</c:v>
                </c:pt>
                <c:pt idx="369">
                  <c:v>410</c:v>
                </c:pt>
                <c:pt idx="370">
                  <c:v>410</c:v>
                </c:pt>
                <c:pt idx="371">
                  <c:v>410</c:v>
                </c:pt>
                <c:pt idx="372">
                  <c:v>410</c:v>
                </c:pt>
                <c:pt idx="373">
                  <c:v>410</c:v>
                </c:pt>
                <c:pt idx="374">
                  <c:v>410</c:v>
                </c:pt>
                <c:pt idx="375">
                  <c:v>410</c:v>
                </c:pt>
                <c:pt idx="376">
                  <c:v>410</c:v>
                </c:pt>
                <c:pt idx="377">
                  <c:v>410</c:v>
                </c:pt>
                <c:pt idx="378">
                  <c:v>410</c:v>
                </c:pt>
                <c:pt idx="379">
                  <c:v>410</c:v>
                </c:pt>
                <c:pt idx="380">
                  <c:v>410</c:v>
                </c:pt>
                <c:pt idx="381">
                  <c:v>410</c:v>
                </c:pt>
                <c:pt idx="382">
                  <c:v>410</c:v>
                </c:pt>
                <c:pt idx="383">
                  <c:v>410</c:v>
                </c:pt>
                <c:pt idx="384">
                  <c:v>410</c:v>
                </c:pt>
                <c:pt idx="385">
                  <c:v>410</c:v>
                </c:pt>
                <c:pt idx="386">
                  <c:v>410</c:v>
                </c:pt>
                <c:pt idx="387">
                  <c:v>410</c:v>
                </c:pt>
                <c:pt idx="388">
                  <c:v>410</c:v>
                </c:pt>
                <c:pt idx="389">
                  <c:v>410</c:v>
                </c:pt>
                <c:pt idx="390">
                  <c:v>410</c:v>
                </c:pt>
                <c:pt idx="391">
                  <c:v>410</c:v>
                </c:pt>
                <c:pt idx="392">
                  <c:v>410</c:v>
                </c:pt>
                <c:pt idx="393">
                  <c:v>410</c:v>
                </c:pt>
                <c:pt idx="394">
                  <c:v>410</c:v>
                </c:pt>
                <c:pt idx="395">
                  <c:v>410</c:v>
                </c:pt>
                <c:pt idx="396">
                  <c:v>410</c:v>
                </c:pt>
                <c:pt idx="397">
                  <c:v>410</c:v>
                </c:pt>
                <c:pt idx="398">
                  <c:v>410</c:v>
                </c:pt>
                <c:pt idx="399">
                  <c:v>410</c:v>
                </c:pt>
                <c:pt idx="400">
                  <c:v>410</c:v>
                </c:pt>
                <c:pt idx="401">
                  <c:v>410</c:v>
                </c:pt>
                <c:pt idx="402">
                  <c:v>410</c:v>
                </c:pt>
                <c:pt idx="403">
                  <c:v>410</c:v>
                </c:pt>
                <c:pt idx="404">
                  <c:v>410</c:v>
                </c:pt>
                <c:pt idx="405">
                  <c:v>410</c:v>
                </c:pt>
                <c:pt idx="406">
                  <c:v>410</c:v>
                </c:pt>
                <c:pt idx="407">
                  <c:v>410</c:v>
                </c:pt>
                <c:pt idx="408">
                  <c:v>410</c:v>
                </c:pt>
                <c:pt idx="409">
                  <c:v>410</c:v>
                </c:pt>
                <c:pt idx="410">
                  <c:v>410</c:v>
                </c:pt>
                <c:pt idx="411">
                  <c:v>410</c:v>
                </c:pt>
                <c:pt idx="412">
                  <c:v>411</c:v>
                </c:pt>
                <c:pt idx="413">
                  <c:v>411</c:v>
                </c:pt>
                <c:pt idx="414">
                  <c:v>410</c:v>
                </c:pt>
                <c:pt idx="415">
                  <c:v>410</c:v>
                </c:pt>
                <c:pt idx="416">
                  <c:v>413</c:v>
                </c:pt>
                <c:pt idx="417">
                  <c:v>412</c:v>
                </c:pt>
                <c:pt idx="418">
                  <c:v>410</c:v>
                </c:pt>
                <c:pt idx="419">
                  <c:v>413</c:v>
                </c:pt>
                <c:pt idx="420">
                  <c:v>413</c:v>
                </c:pt>
                <c:pt idx="421">
                  <c:v>412</c:v>
                </c:pt>
                <c:pt idx="422">
                  <c:v>410</c:v>
                </c:pt>
                <c:pt idx="423">
                  <c:v>413</c:v>
                </c:pt>
                <c:pt idx="424">
                  <c:v>413</c:v>
                </c:pt>
                <c:pt idx="425">
                  <c:v>413</c:v>
                </c:pt>
                <c:pt idx="426">
                  <c:v>410</c:v>
                </c:pt>
                <c:pt idx="427">
                  <c:v>413</c:v>
                </c:pt>
                <c:pt idx="428">
                  <c:v>413</c:v>
                </c:pt>
                <c:pt idx="429">
                  <c:v>413</c:v>
                </c:pt>
                <c:pt idx="430">
                  <c:v>410</c:v>
                </c:pt>
                <c:pt idx="431">
                  <c:v>413</c:v>
                </c:pt>
                <c:pt idx="432">
                  <c:v>413</c:v>
                </c:pt>
                <c:pt idx="433">
                  <c:v>413</c:v>
                </c:pt>
                <c:pt idx="434">
                  <c:v>410</c:v>
                </c:pt>
                <c:pt idx="435">
                  <c:v>413</c:v>
                </c:pt>
                <c:pt idx="436">
                  <c:v>413</c:v>
                </c:pt>
                <c:pt idx="437">
                  <c:v>413</c:v>
                </c:pt>
                <c:pt idx="438">
                  <c:v>410</c:v>
                </c:pt>
                <c:pt idx="439">
                  <c:v>413</c:v>
                </c:pt>
                <c:pt idx="440">
                  <c:v>413</c:v>
                </c:pt>
                <c:pt idx="441">
                  <c:v>413</c:v>
                </c:pt>
                <c:pt idx="442">
                  <c:v>410</c:v>
                </c:pt>
                <c:pt idx="443">
                  <c:v>413</c:v>
                </c:pt>
                <c:pt idx="444">
                  <c:v>413</c:v>
                </c:pt>
                <c:pt idx="445">
                  <c:v>413</c:v>
                </c:pt>
                <c:pt idx="446">
                  <c:v>410</c:v>
                </c:pt>
                <c:pt idx="447">
                  <c:v>413</c:v>
                </c:pt>
                <c:pt idx="448">
                  <c:v>413</c:v>
                </c:pt>
                <c:pt idx="449">
                  <c:v>413</c:v>
                </c:pt>
                <c:pt idx="450">
                  <c:v>410</c:v>
                </c:pt>
                <c:pt idx="451">
                  <c:v>413</c:v>
                </c:pt>
                <c:pt idx="452">
                  <c:v>413</c:v>
                </c:pt>
                <c:pt idx="453">
                  <c:v>413</c:v>
                </c:pt>
                <c:pt idx="454">
                  <c:v>410</c:v>
                </c:pt>
                <c:pt idx="455">
                  <c:v>413</c:v>
                </c:pt>
                <c:pt idx="456">
                  <c:v>413</c:v>
                </c:pt>
                <c:pt idx="457">
                  <c:v>413</c:v>
                </c:pt>
                <c:pt idx="458">
                  <c:v>410</c:v>
                </c:pt>
                <c:pt idx="459">
                  <c:v>413</c:v>
                </c:pt>
                <c:pt idx="460">
                  <c:v>413</c:v>
                </c:pt>
                <c:pt idx="461">
                  <c:v>413</c:v>
                </c:pt>
                <c:pt idx="462">
                  <c:v>410</c:v>
                </c:pt>
                <c:pt idx="463">
                  <c:v>413</c:v>
                </c:pt>
                <c:pt idx="464">
                  <c:v>413</c:v>
                </c:pt>
                <c:pt idx="465">
                  <c:v>413</c:v>
                </c:pt>
                <c:pt idx="466">
                  <c:v>410</c:v>
                </c:pt>
                <c:pt idx="467">
                  <c:v>413</c:v>
                </c:pt>
                <c:pt idx="468">
                  <c:v>413</c:v>
                </c:pt>
                <c:pt idx="469">
                  <c:v>413</c:v>
                </c:pt>
                <c:pt idx="470">
                  <c:v>410</c:v>
                </c:pt>
                <c:pt idx="471">
                  <c:v>413</c:v>
                </c:pt>
                <c:pt idx="472">
                  <c:v>413</c:v>
                </c:pt>
                <c:pt idx="473">
                  <c:v>413</c:v>
                </c:pt>
                <c:pt idx="474">
                  <c:v>410</c:v>
                </c:pt>
                <c:pt idx="475">
                  <c:v>413</c:v>
                </c:pt>
                <c:pt idx="476">
                  <c:v>413</c:v>
                </c:pt>
                <c:pt idx="477">
                  <c:v>413</c:v>
                </c:pt>
                <c:pt idx="478">
                  <c:v>410</c:v>
                </c:pt>
                <c:pt idx="479">
                  <c:v>413</c:v>
                </c:pt>
                <c:pt idx="480">
                  <c:v>413</c:v>
                </c:pt>
                <c:pt idx="481">
                  <c:v>413</c:v>
                </c:pt>
                <c:pt idx="482">
                  <c:v>410</c:v>
                </c:pt>
                <c:pt idx="483">
                  <c:v>413</c:v>
                </c:pt>
                <c:pt idx="484">
                  <c:v>413</c:v>
                </c:pt>
                <c:pt idx="485">
                  <c:v>413</c:v>
                </c:pt>
                <c:pt idx="486">
                  <c:v>410</c:v>
                </c:pt>
                <c:pt idx="487">
                  <c:v>413</c:v>
                </c:pt>
                <c:pt idx="488">
                  <c:v>413</c:v>
                </c:pt>
                <c:pt idx="489">
                  <c:v>413</c:v>
                </c:pt>
                <c:pt idx="490">
                  <c:v>410</c:v>
                </c:pt>
                <c:pt idx="491">
                  <c:v>413</c:v>
                </c:pt>
                <c:pt idx="492">
                  <c:v>413</c:v>
                </c:pt>
                <c:pt idx="493">
                  <c:v>413</c:v>
                </c:pt>
                <c:pt idx="494">
                  <c:v>410</c:v>
                </c:pt>
                <c:pt idx="495">
                  <c:v>414</c:v>
                </c:pt>
                <c:pt idx="496">
                  <c:v>413</c:v>
                </c:pt>
                <c:pt idx="497">
                  <c:v>414</c:v>
                </c:pt>
                <c:pt idx="498">
                  <c:v>416</c:v>
                </c:pt>
                <c:pt idx="499">
                  <c:v>418</c:v>
                </c:pt>
                <c:pt idx="500">
                  <c:v>415</c:v>
                </c:pt>
                <c:pt idx="501">
                  <c:v>417</c:v>
                </c:pt>
                <c:pt idx="502">
                  <c:v>419</c:v>
                </c:pt>
                <c:pt idx="503">
                  <c:v>421</c:v>
                </c:pt>
                <c:pt idx="504">
                  <c:v>417</c:v>
                </c:pt>
                <c:pt idx="505">
                  <c:v>419</c:v>
                </c:pt>
                <c:pt idx="506">
                  <c:v>420</c:v>
                </c:pt>
                <c:pt idx="507">
                  <c:v>421</c:v>
                </c:pt>
                <c:pt idx="508">
                  <c:v>418</c:v>
                </c:pt>
                <c:pt idx="509">
                  <c:v>428</c:v>
                </c:pt>
                <c:pt idx="510">
                  <c:v>420</c:v>
                </c:pt>
                <c:pt idx="511">
                  <c:v>421</c:v>
                </c:pt>
                <c:pt idx="512">
                  <c:v>418</c:v>
                </c:pt>
                <c:pt idx="513">
                  <c:v>428</c:v>
                </c:pt>
                <c:pt idx="514">
                  <c:v>421</c:v>
                </c:pt>
                <c:pt idx="515">
                  <c:v>421</c:v>
                </c:pt>
                <c:pt idx="516">
                  <c:v>418</c:v>
                </c:pt>
                <c:pt idx="517">
                  <c:v>428</c:v>
                </c:pt>
                <c:pt idx="518">
                  <c:v>427</c:v>
                </c:pt>
                <c:pt idx="519">
                  <c:v>422</c:v>
                </c:pt>
                <c:pt idx="520">
                  <c:v>418</c:v>
                </c:pt>
                <c:pt idx="521">
                  <c:v>428</c:v>
                </c:pt>
                <c:pt idx="522">
                  <c:v>428</c:v>
                </c:pt>
                <c:pt idx="523">
                  <c:v>422</c:v>
                </c:pt>
                <c:pt idx="524">
                  <c:v>418</c:v>
                </c:pt>
                <c:pt idx="525">
                  <c:v>428</c:v>
                </c:pt>
                <c:pt idx="526">
                  <c:v>428</c:v>
                </c:pt>
                <c:pt idx="527">
                  <c:v>422</c:v>
                </c:pt>
                <c:pt idx="528">
                  <c:v>418</c:v>
                </c:pt>
                <c:pt idx="529">
                  <c:v>428</c:v>
                </c:pt>
                <c:pt idx="530">
                  <c:v>428</c:v>
                </c:pt>
                <c:pt idx="531">
                  <c:v>422</c:v>
                </c:pt>
                <c:pt idx="532">
                  <c:v>418</c:v>
                </c:pt>
                <c:pt idx="533">
                  <c:v>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A4-4261-AF8A-ED10E0184F36}"/>
            </c:ext>
          </c:extLst>
        </c:ser>
        <c:ser>
          <c:idx val="3"/>
          <c:order val="3"/>
          <c:tx>
            <c:strRef>
              <c:f>香港マカオ台湾の患者・海外輸入症例・無症状病原体保有者!$BC$168</c:f>
              <c:strCache>
                <c:ptCount val="1"/>
                <c:pt idx="0">
                  <c:v>河北累計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香港マカオ台湾の患者・海外輸入症例・無症状病原体保有者!$AX$169:$AX$704</c:f>
              <c:numCache>
                <c:formatCode>m"月"d"日"</c:formatCode>
                <c:ptCount val="536"/>
                <c:pt idx="0">
                  <c:v>43993</c:v>
                </c:pt>
                <c:pt idx="1">
                  <c:v>43994</c:v>
                </c:pt>
                <c:pt idx="2">
                  <c:v>43995</c:v>
                </c:pt>
                <c:pt idx="3">
                  <c:v>43996</c:v>
                </c:pt>
                <c:pt idx="4">
                  <c:v>43997</c:v>
                </c:pt>
                <c:pt idx="5">
                  <c:v>43998</c:v>
                </c:pt>
                <c:pt idx="6">
                  <c:v>43999</c:v>
                </c:pt>
                <c:pt idx="7">
                  <c:v>44000</c:v>
                </c:pt>
                <c:pt idx="8">
                  <c:v>44001</c:v>
                </c:pt>
                <c:pt idx="9">
                  <c:v>44002</c:v>
                </c:pt>
                <c:pt idx="10">
                  <c:v>44003</c:v>
                </c:pt>
                <c:pt idx="11">
                  <c:v>44004</c:v>
                </c:pt>
                <c:pt idx="12">
                  <c:v>44005</c:v>
                </c:pt>
                <c:pt idx="13">
                  <c:v>44006</c:v>
                </c:pt>
                <c:pt idx="14">
                  <c:v>44007</c:v>
                </c:pt>
                <c:pt idx="15">
                  <c:v>44008</c:v>
                </c:pt>
                <c:pt idx="16">
                  <c:v>44009</c:v>
                </c:pt>
                <c:pt idx="17">
                  <c:v>44010</c:v>
                </c:pt>
                <c:pt idx="18">
                  <c:v>44011</c:v>
                </c:pt>
                <c:pt idx="19">
                  <c:v>44012</c:v>
                </c:pt>
                <c:pt idx="20">
                  <c:v>44013</c:v>
                </c:pt>
                <c:pt idx="21">
                  <c:v>44014</c:v>
                </c:pt>
                <c:pt idx="22">
                  <c:v>44015</c:v>
                </c:pt>
                <c:pt idx="23">
                  <c:v>44016</c:v>
                </c:pt>
                <c:pt idx="24">
                  <c:v>44017</c:v>
                </c:pt>
                <c:pt idx="25">
                  <c:v>44018</c:v>
                </c:pt>
                <c:pt idx="26">
                  <c:v>44019</c:v>
                </c:pt>
                <c:pt idx="27">
                  <c:v>44020</c:v>
                </c:pt>
                <c:pt idx="28">
                  <c:v>44021</c:v>
                </c:pt>
                <c:pt idx="29">
                  <c:v>44022</c:v>
                </c:pt>
                <c:pt idx="30">
                  <c:v>44023</c:v>
                </c:pt>
                <c:pt idx="31">
                  <c:v>44024</c:v>
                </c:pt>
                <c:pt idx="32">
                  <c:v>44025</c:v>
                </c:pt>
                <c:pt idx="33">
                  <c:v>44026</c:v>
                </c:pt>
                <c:pt idx="34">
                  <c:v>44027</c:v>
                </c:pt>
                <c:pt idx="35">
                  <c:v>44028</c:v>
                </c:pt>
                <c:pt idx="36">
                  <c:v>44029</c:v>
                </c:pt>
                <c:pt idx="37">
                  <c:v>44030</c:v>
                </c:pt>
                <c:pt idx="38">
                  <c:v>44031</c:v>
                </c:pt>
                <c:pt idx="39">
                  <c:v>44032</c:v>
                </c:pt>
                <c:pt idx="40">
                  <c:v>44033</c:v>
                </c:pt>
                <c:pt idx="41">
                  <c:v>44034</c:v>
                </c:pt>
                <c:pt idx="42">
                  <c:v>44035</c:v>
                </c:pt>
                <c:pt idx="43">
                  <c:v>44036</c:v>
                </c:pt>
                <c:pt idx="44">
                  <c:v>44037</c:v>
                </c:pt>
                <c:pt idx="45">
                  <c:v>44038</c:v>
                </c:pt>
                <c:pt idx="46">
                  <c:v>44039</c:v>
                </c:pt>
                <c:pt idx="47">
                  <c:v>44040</c:v>
                </c:pt>
                <c:pt idx="48">
                  <c:v>44041</c:v>
                </c:pt>
                <c:pt idx="49">
                  <c:v>44042</c:v>
                </c:pt>
                <c:pt idx="50">
                  <c:v>44043</c:v>
                </c:pt>
                <c:pt idx="51">
                  <c:v>44044</c:v>
                </c:pt>
                <c:pt idx="52">
                  <c:v>44045</c:v>
                </c:pt>
                <c:pt idx="53">
                  <c:v>44046</c:v>
                </c:pt>
                <c:pt idx="54">
                  <c:v>44047</c:v>
                </c:pt>
                <c:pt idx="55">
                  <c:v>44048</c:v>
                </c:pt>
                <c:pt idx="56">
                  <c:v>44049</c:v>
                </c:pt>
                <c:pt idx="57">
                  <c:v>44050</c:v>
                </c:pt>
                <c:pt idx="58">
                  <c:v>44051</c:v>
                </c:pt>
                <c:pt idx="59">
                  <c:v>44052</c:v>
                </c:pt>
                <c:pt idx="60">
                  <c:v>44053</c:v>
                </c:pt>
                <c:pt idx="61">
                  <c:v>44054</c:v>
                </c:pt>
                <c:pt idx="62">
                  <c:v>44055</c:v>
                </c:pt>
                <c:pt idx="63">
                  <c:v>44056</c:v>
                </c:pt>
                <c:pt idx="64">
                  <c:v>44057</c:v>
                </c:pt>
                <c:pt idx="65">
                  <c:v>44058</c:v>
                </c:pt>
                <c:pt idx="66">
                  <c:v>44059</c:v>
                </c:pt>
                <c:pt idx="67">
                  <c:v>44060</c:v>
                </c:pt>
                <c:pt idx="68">
                  <c:v>44061</c:v>
                </c:pt>
                <c:pt idx="69">
                  <c:v>44062</c:v>
                </c:pt>
                <c:pt idx="70">
                  <c:v>44063</c:v>
                </c:pt>
                <c:pt idx="71">
                  <c:v>44064</c:v>
                </c:pt>
                <c:pt idx="72">
                  <c:v>44065</c:v>
                </c:pt>
                <c:pt idx="73">
                  <c:v>44066</c:v>
                </c:pt>
                <c:pt idx="74">
                  <c:v>44067</c:v>
                </c:pt>
                <c:pt idx="75">
                  <c:v>44068</c:v>
                </c:pt>
                <c:pt idx="76">
                  <c:v>44069</c:v>
                </c:pt>
                <c:pt idx="77">
                  <c:v>44070</c:v>
                </c:pt>
                <c:pt idx="78">
                  <c:v>44071</c:v>
                </c:pt>
                <c:pt idx="79">
                  <c:v>44072</c:v>
                </c:pt>
                <c:pt idx="80">
                  <c:v>44073</c:v>
                </c:pt>
                <c:pt idx="81">
                  <c:v>44074</c:v>
                </c:pt>
                <c:pt idx="82">
                  <c:v>44075</c:v>
                </c:pt>
                <c:pt idx="83">
                  <c:v>44076</c:v>
                </c:pt>
                <c:pt idx="84">
                  <c:v>44077</c:v>
                </c:pt>
                <c:pt idx="85">
                  <c:v>44078</c:v>
                </c:pt>
                <c:pt idx="86">
                  <c:v>44079</c:v>
                </c:pt>
                <c:pt idx="87">
                  <c:v>44080</c:v>
                </c:pt>
                <c:pt idx="88">
                  <c:v>44081</c:v>
                </c:pt>
                <c:pt idx="89">
                  <c:v>44082</c:v>
                </c:pt>
                <c:pt idx="90">
                  <c:v>44083</c:v>
                </c:pt>
                <c:pt idx="91">
                  <c:v>44084</c:v>
                </c:pt>
                <c:pt idx="92">
                  <c:v>44085</c:v>
                </c:pt>
                <c:pt idx="93">
                  <c:v>44086</c:v>
                </c:pt>
                <c:pt idx="94">
                  <c:v>44087</c:v>
                </c:pt>
                <c:pt idx="95">
                  <c:v>44088</c:v>
                </c:pt>
                <c:pt idx="96">
                  <c:v>44089</c:v>
                </c:pt>
                <c:pt idx="97">
                  <c:v>44090</c:v>
                </c:pt>
                <c:pt idx="98">
                  <c:v>44091</c:v>
                </c:pt>
                <c:pt idx="99">
                  <c:v>44092</c:v>
                </c:pt>
                <c:pt idx="100">
                  <c:v>44093</c:v>
                </c:pt>
                <c:pt idx="101">
                  <c:v>44094</c:v>
                </c:pt>
                <c:pt idx="102">
                  <c:v>44095</c:v>
                </c:pt>
                <c:pt idx="103">
                  <c:v>44096</c:v>
                </c:pt>
                <c:pt idx="104">
                  <c:v>44097</c:v>
                </c:pt>
                <c:pt idx="105">
                  <c:v>44098</c:v>
                </c:pt>
                <c:pt idx="106">
                  <c:v>44099</c:v>
                </c:pt>
                <c:pt idx="107">
                  <c:v>44100</c:v>
                </c:pt>
                <c:pt idx="108">
                  <c:v>44101</c:v>
                </c:pt>
                <c:pt idx="109">
                  <c:v>44102</c:v>
                </c:pt>
                <c:pt idx="110">
                  <c:v>44103</c:v>
                </c:pt>
                <c:pt idx="111">
                  <c:v>44104</c:v>
                </c:pt>
                <c:pt idx="112">
                  <c:v>44105</c:v>
                </c:pt>
                <c:pt idx="113">
                  <c:v>44106</c:v>
                </c:pt>
                <c:pt idx="114">
                  <c:v>44107</c:v>
                </c:pt>
                <c:pt idx="115">
                  <c:v>44108</c:v>
                </c:pt>
                <c:pt idx="116">
                  <c:v>44109</c:v>
                </c:pt>
                <c:pt idx="117">
                  <c:v>44110</c:v>
                </c:pt>
                <c:pt idx="118">
                  <c:v>44111</c:v>
                </c:pt>
                <c:pt idx="119">
                  <c:v>44112</c:v>
                </c:pt>
                <c:pt idx="120">
                  <c:v>44113</c:v>
                </c:pt>
                <c:pt idx="121">
                  <c:v>44114</c:v>
                </c:pt>
                <c:pt idx="122">
                  <c:v>44115</c:v>
                </c:pt>
                <c:pt idx="123">
                  <c:v>44116</c:v>
                </c:pt>
                <c:pt idx="124">
                  <c:v>44117</c:v>
                </c:pt>
                <c:pt idx="125">
                  <c:v>44118</c:v>
                </c:pt>
                <c:pt idx="126">
                  <c:v>44119</c:v>
                </c:pt>
                <c:pt idx="127">
                  <c:v>44120</c:v>
                </c:pt>
                <c:pt idx="128">
                  <c:v>44121</c:v>
                </c:pt>
                <c:pt idx="129">
                  <c:v>44122</c:v>
                </c:pt>
                <c:pt idx="130">
                  <c:v>44123</c:v>
                </c:pt>
                <c:pt idx="131">
                  <c:v>44124</c:v>
                </c:pt>
                <c:pt idx="132">
                  <c:v>44125</c:v>
                </c:pt>
                <c:pt idx="133">
                  <c:v>44126</c:v>
                </c:pt>
                <c:pt idx="134">
                  <c:v>44127</c:v>
                </c:pt>
                <c:pt idx="135">
                  <c:v>44128</c:v>
                </c:pt>
                <c:pt idx="136">
                  <c:v>44129</c:v>
                </c:pt>
                <c:pt idx="137">
                  <c:v>44130</c:v>
                </c:pt>
                <c:pt idx="138">
                  <c:v>44131</c:v>
                </c:pt>
                <c:pt idx="139">
                  <c:v>44132</c:v>
                </c:pt>
                <c:pt idx="140">
                  <c:v>44133</c:v>
                </c:pt>
                <c:pt idx="141">
                  <c:v>44134</c:v>
                </c:pt>
                <c:pt idx="142">
                  <c:v>44135</c:v>
                </c:pt>
                <c:pt idx="143">
                  <c:v>44136</c:v>
                </c:pt>
                <c:pt idx="144">
                  <c:v>44137</c:v>
                </c:pt>
                <c:pt idx="145">
                  <c:v>44138</c:v>
                </c:pt>
                <c:pt idx="146">
                  <c:v>44139</c:v>
                </c:pt>
                <c:pt idx="147">
                  <c:v>44140</c:v>
                </c:pt>
                <c:pt idx="148">
                  <c:v>44141</c:v>
                </c:pt>
                <c:pt idx="149">
                  <c:v>44142</c:v>
                </c:pt>
                <c:pt idx="150">
                  <c:v>44143</c:v>
                </c:pt>
                <c:pt idx="151">
                  <c:v>44144</c:v>
                </c:pt>
                <c:pt idx="152">
                  <c:v>44145</c:v>
                </c:pt>
                <c:pt idx="153">
                  <c:v>44146</c:v>
                </c:pt>
                <c:pt idx="154">
                  <c:v>44147</c:v>
                </c:pt>
                <c:pt idx="155">
                  <c:v>44148</c:v>
                </c:pt>
                <c:pt idx="156">
                  <c:v>44149</c:v>
                </c:pt>
                <c:pt idx="157">
                  <c:v>44150</c:v>
                </c:pt>
                <c:pt idx="158">
                  <c:v>44151</c:v>
                </c:pt>
                <c:pt idx="159">
                  <c:v>44152</c:v>
                </c:pt>
                <c:pt idx="160">
                  <c:v>44153</c:v>
                </c:pt>
                <c:pt idx="161">
                  <c:v>44154</c:v>
                </c:pt>
                <c:pt idx="162">
                  <c:v>44155</c:v>
                </c:pt>
                <c:pt idx="163">
                  <c:v>44156</c:v>
                </c:pt>
                <c:pt idx="164">
                  <c:v>44157</c:v>
                </c:pt>
                <c:pt idx="165">
                  <c:v>44158</c:v>
                </c:pt>
                <c:pt idx="166">
                  <c:v>44159</c:v>
                </c:pt>
                <c:pt idx="167">
                  <c:v>44160</c:v>
                </c:pt>
                <c:pt idx="168">
                  <c:v>44161</c:v>
                </c:pt>
                <c:pt idx="169">
                  <c:v>44162</c:v>
                </c:pt>
                <c:pt idx="170">
                  <c:v>44163</c:v>
                </c:pt>
                <c:pt idx="171">
                  <c:v>44164</c:v>
                </c:pt>
                <c:pt idx="172">
                  <c:v>44165</c:v>
                </c:pt>
                <c:pt idx="173">
                  <c:v>44166</c:v>
                </c:pt>
                <c:pt idx="174">
                  <c:v>44167</c:v>
                </c:pt>
                <c:pt idx="175">
                  <c:v>44168</c:v>
                </c:pt>
                <c:pt idx="176">
                  <c:v>44169</c:v>
                </c:pt>
                <c:pt idx="177">
                  <c:v>44170</c:v>
                </c:pt>
                <c:pt idx="178">
                  <c:v>44171</c:v>
                </c:pt>
                <c:pt idx="179">
                  <c:v>44172</c:v>
                </c:pt>
                <c:pt idx="180">
                  <c:v>44173</c:v>
                </c:pt>
                <c:pt idx="181">
                  <c:v>44174</c:v>
                </c:pt>
                <c:pt idx="182">
                  <c:v>44175</c:v>
                </c:pt>
                <c:pt idx="183">
                  <c:v>44176</c:v>
                </c:pt>
                <c:pt idx="184">
                  <c:v>44177</c:v>
                </c:pt>
                <c:pt idx="185">
                  <c:v>44178</c:v>
                </c:pt>
                <c:pt idx="186">
                  <c:v>44179</c:v>
                </c:pt>
                <c:pt idx="187">
                  <c:v>44180</c:v>
                </c:pt>
                <c:pt idx="188">
                  <c:v>44181</c:v>
                </c:pt>
                <c:pt idx="189">
                  <c:v>44182</c:v>
                </c:pt>
                <c:pt idx="190">
                  <c:v>44183</c:v>
                </c:pt>
                <c:pt idx="191">
                  <c:v>44184</c:v>
                </c:pt>
                <c:pt idx="192">
                  <c:v>44185</c:v>
                </c:pt>
                <c:pt idx="193">
                  <c:v>44186</c:v>
                </c:pt>
                <c:pt idx="194">
                  <c:v>44187</c:v>
                </c:pt>
                <c:pt idx="195">
                  <c:v>44188</c:v>
                </c:pt>
                <c:pt idx="196">
                  <c:v>44189</c:v>
                </c:pt>
                <c:pt idx="197">
                  <c:v>44190</c:v>
                </c:pt>
                <c:pt idx="198">
                  <c:v>44191</c:v>
                </c:pt>
                <c:pt idx="199">
                  <c:v>44192</c:v>
                </c:pt>
                <c:pt idx="200">
                  <c:v>44193</c:v>
                </c:pt>
                <c:pt idx="201">
                  <c:v>44194</c:v>
                </c:pt>
                <c:pt idx="202">
                  <c:v>44195</c:v>
                </c:pt>
                <c:pt idx="203">
                  <c:v>44196</c:v>
                </c:pt>
                <c:pt idx="204">
                  <c:v>44197</c:v>
                </c:pt>
                <c:pt idx="205">
                  <c:v>44198</c:v>
                </c:pt>
                <c:pt idx="206">
                  <c:v>44199</c:v>
                </c:pt>
                <c:pt idx="207">
                  <c:v>44200</c:v>
                </c:pt>
                <c:pt idx="208">
                  <c:v>44201</c:v>
                </c:pt>
                <c:pt idx="209">
                  <c:v>44202</c:v>
                </c:pt>
                <c:pt idx="210">
                  <c:v>44203</c:v>
                </c:pt>
                <c:pt idx="211">
                  <c:v>44204</c:v>
                </c:pt>
                <c:pt idx="212">
                  <c:v>44205</c:v>
                </c:pt>
                <c:pt idx="213">
                  <c:v>44206</c:v>
                </c:pt>
                <c:pt idx="214">
                  <c:v>44207</c:v>
                </c:pt>
                <c:pt idx="215">
                  <c:v>44208</c:v>
                </c:pt>
                <c:pt idx="216">
                  <c:v>44209</c:v>
                </c:pt>
                <c:pt idx="217">
                  <c:v>44210</c:v>
                </c:pt>
                <c:pt idx="218">
                  <c:v>44211</c:v>
                </c:pt>
                <c:pt idx="219">
                  <c:v>44212</c:v>
                </c:pt>
                <c:pt idx="220">
                  <c:v>44213</c:v>
                </c:pt>
                <c:pt idx="221">
                  <c:v>44214</c:v>
                </c:pt>
                <c:pt idx="222">
                  <c:v>44215</c:v>
                </c:pt>
                <c:pt idx="223">
                  <c:v>44216</c:v>
                </c:pt>
                <c:pt idx="224">
                  <c:v>44217</c:v>
                </c:pt>
                <c:pt idx="225">
                  <c:v>44218</c:v>
                </c:pt>
                <c:pt idx="226">
                  <c:v>44219</c:v>
                </c:pt>
                <c:pt idx="227">
                  <c:v>44220</c:v>
                </c:pt>
                <c:pt idx="228">
                  <c:v>44221</c:v>
                </c:pt>
                <c:pt idx="229">
                  <c:v>44222</c:v>
                </c:pt>
                <c:pt idx="230">
                  <c:v>44223</c:v>
                </c:pt>
                <c:pt idx="231">
                  <c:v>44224</c:v>
                </c:pt>
                <c:pt idx="232">
                  <c:v>44225</c:v>
                </c:pt>
                <c:pt idx="233">
                  <c:v>44226</c:v>
                </c:pt>
                <c:pt idx="234">
                  <c:v>44227</c:v>
                </c:pt>
                <c:pt idx="235">
                  <c:v>44228</c:v>
                </c:pt>
                <c:pt idx="236">
                  <c:v>44229</c:v>
                </c:pt>
                <c:pt idx="237">
                  <c:v>44230</c:v>
                </c:pt>
                <c:pt idx="238">
                  <c:v>44231</c:v>
                </c:pt>
                <c:pt idx="239">
                  <c:v>44232</c:v>
                </c:pt>
                <c:pt idx="240">
                  <c:v>44233</c:v>
                </c:pt>
                <c:pt idx="241">
                  <c:v>44234</c:v>
                </c:pt>
                <c:pt idx="242">
                  <c:v>44235</c:v>
                </c:pt>
                <c:pt idx="243">
                  <c:v>44236</c:v>
                </c:pt>
                <c:pt idx="244">
                  <c:v>44237</c:v>
                </c:pt>
                <c:pt idx="245">
                  <c:v>44238</c:v>
                </c:pt>
                <c:pt idx="246">
                  <c:v>44239</c:v>
                </c:pt>
                <c:pt idx="247">
                  <c:v>44240</c:v>
                </c:pt>
                <c:pt idx="248">
                  <c:v>44241</c:v>
                </c:pt>
                <c:pt idx="249">
                  <c:v>44242</c:v>
                </c:pt>
                <c:pt idx="250">
                  <c:v>44243</c:v>
                </c:pt>
                <c:pt idx="251">
                  <c:v>44244</c:v>
                </c:pt>
                <c:pt idx="252">
                  <c:v>44245</c:v>
                </c:pt>
                <c:pt idx="253">
                  <c:v>44246</c:v>
                </c:pt>
                <c:pt idx="254">
                  <c:v>44247</c:v>
                </c:pt>
                <c:pt idx="255">
                  <c:v>44248</c:v>
                </c:pt>
                <c:pt idx="256">
                  <c:v>44249</c:v>
                </c:pt>
                <c:pt idx="257">
                  <c:v>44250</c:v>
                </c:pt>
                <c:pt idx="258">
                  <c:v>44251</c:v>
                </c:pt>
                <c:pt idx="259">
                  <c:v>44252</c:v>
                </c:pt>
                <c:pt idx="260">
                  <c:v>44253</c:v>
                </c:pt>
                <c:pt idx="261">
                  <c:v>44254</c:v>
                </c:pt>
                <c:pt idx="262">
                  <c:v>44255</c:v>
                </c:pt>
                <c:pt idx="263">
                  <c:v>44256</c:v>
                </c:pt>
                <c:pt idx="264">
                  <c:v>44257</c:v>
                </c:pt>
                <c:pt idx="265">
                  <c:v>44258</c:v>
                </c:pt>
                <c:pt idx="266">
                  <c:v>44259</c:v>
                </c:pt>
                <c:pt idx="267">
                  <c:v>44260</c:v>
                </c:pt>
                <c:pt idx="268">
                  <c:v>44261</c:v>
                </c:pt>
                <c:pt idx="269">
                  <c:v>44262</c:v>
                </c:pt>
                <c:pt idx="270">
                  <c:v>44263</c:v>
                </c:pt>
                <c:pt idx="271">
                  <c:v>44264</c:v>
                </c:pt>
                <c:pt idx="272">
                  <c:v>44265</c:v>
                </c:pt>
                <c:pt idx="273">
                  <c:v>44266</c:v>
                </c:pt>
                <c:pt idx="274">
                  <c:v>44267</c:v>
                </c:pt>
                <c:pt idx="275">
                  <c:v>44268</c:v>
                </c:pt>
                <c:pt idx="276">
                  <c:v>44269</c:v>
                </c:pt>
                <c:pt idx="277">
                  <c:v>44270</c:v>
                </c:pt>
                <c:pt idx="278">
                  <c:v>44271</c:v>
                </c:pt>
                <c:pt idx="279">
                  <c:v>44272</c:v>
                </c:pt>
                <c:pt idx="280">
                  <c:v>44273</c:v>
                </c:pt>
                <c:pt idx="281">
                  <c:v>44274</c:v>
                </c:pt>
                <c:pt idx="282">
                  <c:v>44275</c:v>
                </c:pt>
                <c:pt idx="283">
                  <c:v>44276</c:v>
                </c:pt>
                <c:pt idx="284">
                  <c:v>44277</c:v>
                </c:pt>
                <c:pt idx="285">
                  <c:v>44278</c:v>
                </c:pt>
                <c:pt idx="286">
                  <c:v>44279</c:v>
                </c:pt>
                <c:pt idx="287">
                  <c:v>44280</c:v>
                </c:pt>
                <c:pt idx="288">
                  <c:v>44281</c:v>
                </c:pt>
                <c:pt idx="289">
                  <c:v>44282</c:v>
                </c:pt>
                <c:pt idx="290">
                  <c:v>44283</c:v>
                </c:pt>
                <c:pt idx="291">
                  <c:v>44284</c:v>
                </c:pt>
                <c:pt idx="292">
                  <c:v>44285</c:v>
                </c:pt>
                <c:pt idx="293">
                  <c:v>44286</c:v>
                </c:pt>
                <c:pt idx="294">
                  <c:v>44287</c:v>
                </c:pt>
                <c:pt idx="295">
                  <c:v>44288</c:v>
                </c:pt>
                <c:pt idx="296">
                  <c:v>44289</c:v>
                </c:pt>
                <c:pt idx="297">
                  <c:v>44290</c:v>
                </c:pt>
                <c:pt idx="298">
                  <c:v>44291</c:v>
                </c:pt>
                <c:pt idx="299">
                  <c:v>44292</c:v>
                </c:pt>
                <c:pt idx="300">
                  <c:v>44293</c:v>
                </c:pt>
                <c:pt idx="301">
                  <c:v>44294</c:v>
                </c:pt>
                <c:pt idx="302">
                  <c:v>44295</c:v>
                </c:pt>
                <c:pt idx="303">
                  <c:v>44296</c:v>
                </c:pt>
                <c:pt idx="304">
                  <c:v>44297</c:v>
                </c:pt>
                <c:pt idx="305">
                  <c:v>44298</c:v>
                </c:pt>
                <c:pt idx="306">
                  <c:v>44299</c:v>
                </c:pt>
                <c:pt idx="307">
                  <c:v>44300</c:v>
                </c:pt>
                <c:pt idx="308">
                  <c:v>44301</c:v>
                </c:pt>
                <c:pt idx="309">
                  <c:v>44302</c:v>
                </c:pt>
                <c:pt idx="310">
                  <c:v>44303</c:v>
                </c:pt>
                <c:pt idx="311">
                  <c:v>44304</c:v>
                </c:pt>
                <c:pt idx="312">
                  <c:v>44305</c:v>
                </c:pt>
                <c:pt idx="313">
                  <c:v>44306</c:v>
                </c:pt>
                <c:pt idx="314">
                  <c:v>44307</c:v>
                </c:pt>
                <c:pt idx="315">
                  <c:v>44308</c:v>
                </c:pt>
                <c:pt idx="316">
                  <c:v>44309</c:v>
                </c:pt>
                <c:pt idx="317">
                  <c:v>44310</c:v>
                </c:pt>
                <c:pt idx="318">
                  <c:v>44311</c:v>
                </c:pt>
                <c:pt idx="319">
                  <c:v>44312</c:v>
                </c:pt>
                <c:pt idx="320">
                  <c:v>44313</c:v>
                </c:pt>
                <c:pt idx="321">
                  <c:v>44314</c:v>
                </c:pt>
                <c:pt idx="322">
                  <c:v>44315</c:v>
                </c:pt>
                <c:pt idx="323">
                  <c:v>44316</c:v>
                </c:pt>
                <c:pt idx="324">
                  <c:v>44317</c:v>
                </c:pt>
                <c:pt idx="325">
                  <c:v>44318</c:v>
                </c:pt>
                <c:pt idx="326">
                  <c:v>44319</c:v>
                </c:pt>
                <c:pt idx="327">
                  <c:v>44320</c:v>
                </c:pt>
                <c:pt idx="328">
                  <c:v>44321</c:v>
                </c:pt>
                <c:pt idx="329">
                  <c:v>44322</c:v>
                </c:pt>
                <c:pt idx="330">
                  <c:v>44323</c:v>
                </c:pt>
                <c:pt idx="331">
                  <c:v>44324</c:v>
                </c:pt>
                <c:pt idx="332">
                  <c:v>44325</c:v>
                </c:pt>
                <c:pt idx="333">
                  <c:v>44326</c:v>
                </c:pt>
                <c:pt idx="334">
                  <c:v>44327</c:v>
                </c:pt>
                <c:pt idx="335">
                  <c:v>44328</c:v>
                </c:pt>
                <c:pt idx="336">
                  <c:v>44329</c:v>
                </c:pt>
                <c:pt idx="337">
                  <c:v>44330</c:v>
                </c:pt>
                <c:pt idx="338">
                  <c:v>44331</c:v>
                </c:pt>
                <c:pt idx="339">
                  <c:v>44332</c:v>
                </c:pt>
                <c:pt idx="340">
                  <c:v>44333</c:v>
                </c:pt>
                <c:pt idx="341">
                  <c:v>44334</c:v>
                </c:pt>
                <c:pt idx="342">
                  <c:v>44335</c:v>
                </c:pt>
                <c:pt idx="343">
                  <c:v>44336</c:v>
                </c:pt>
                <c:pt idx="344">
                  <c:v>44337</c:v>
                </c:pt>
                <c:pt idx="345">
                  <c:v>44338</c:v>
                </c:pt>
                <c:pt idx="346">
                  <c:v>44339</c:v>
                </c:pt>
                <c:pt idx="347">
                  <c:v>44340</c:v>
                </c:pt>
                <c:pt idx="348">
                  <c:v>44341</c:v>
                </c:pt>
                <c:pt idx="349">
                  <c:v>44342</c:v>
                </c:pt>
                <c:pt idx="350">
                  <c:v>44343</c:v>
                </c:pt>
                <c:pt idx="351">
                  <c:v>44344</c:v>
                </c:pt>
                <c:pt idx="352">
                  <c:v>44345</c:v>
                </c:pt>
                <c:pt idx="353">
                  <c:v>44346</c:v>
                </c:pt>
                <c:pt idx="354">
                  <c:v>44347</c:v>
                </c:pt>
                <c:pt idx="355">
                  <c:v>44348</c:v>
                </c:pt>
                <c:pt idx="356">
                  <c:v>44349</c:v>
                </c:pt>
                <c:pt idx="357">
                  <c:v>44350</c:v>
                </c:pt>
                <c:pt idx="358">
                  <c:v>44351</c:v>
                </c:pt>
                <c:pt idx="359">
                  <c:v>44352</c:v>
                </c:pt>
                <c:pt idx="360">
                  <c:v>44353</c:v>
                </c:pt>
                <c:pt idx="361">
                  <c:v>44354</c:v>
                </c:pt>
                <c:pt idx="362">
                  <c:v>44355</c:v>
                </c:pt>
                <c:pt idx="363">
                  <c:v>44356</c:v>
                </c:pt>
                <c:pt idx="364">
                  <c:v>44357</c:v>
                </c:pt>
                <c:pt idx="365">
                  <c:v>44358</c:v>
                </c:pt>
                <c:pt idx="366">
                  <c:v>44359</c:v>
                </c:pt>
                <c:pt idx="367">
                  <c:v>44360</c:v>
                </c:pt>
                <c:pt idx="368">
                  <c:v>44361</c:v>
                </c:pt>
                <c:pt idx="369">
                  <c:v>44362</c:v>
                </c:pt>
                <c:pt idx="370">
                  <c:v>44363</c:v>
                </c:pt>
                <c:pt idx="371">
                  <c:v>44364</c:v>
                </c:pt>
                <c:pt idx="372">
                  <c:v>44365</c:v>
                </c:pt>
                <c:pt idx="373">
                  <c:v>44366</c:v>
                </c:pt>
                <c:pt idx="374">
                  <c:v>44367</c:v>
                </c:pt>
                <c:pt idx="375">
                  <c:v>44368</c:v>
                </c:pt>
                <c:pt idx="376">
                  <c:v>44369</c:v>
                </c:pt>
                <c:pt idx="377">
                  <c:v>44370</c:v>
                </c:pt>
                <c:pt idx="378">
                  <c:v>44371</c:v>
                </c:pt>
                <c:pt idx="379">
                  <c:v>44372</c:v>
                </c:pt>
                <c:pt idx="380">
                  <c:v>44373</c:v>
                </c:pt>
                <c:pt idx="381">
                  <c:v>44374</c:v>
                </c:pt>
                <c:pt idx="382">
                  <c:v>44375</c:v>
                </c:pt>
                <c:pt idx="383">
                  <c:v>44376</c:v>
                </c:pt>
                <c:pt idx="384">
                  <c:v>44377</c:v>
                </c:pt>
                <c:pt idx="385">
                  <c:v>44378</c:v>
                </c:pt>
                <c:pt idx="386">
                  <c:v>44379</c:v>
                </c:pt>
                <c:pt idx="387">
                  <c:v>44380</c:v>
                </c:pt>
                <c:pt idx="388">
                  <c:v>44381</c:v>
                </c:pt>
                <c:pt idx="389">
                  <c:v>44382</c:v>
                </c:pt>
                <c:pt idx="390">
                  <c:v>44383</c:v>
                </c:pt>
                <c:pt idx="391">
                  <c:v>44384</c:v>
                </c:pt>
                <c:pt idx="392">
                  <c:v>44385</c:v>
                </c:pt>
                <c:pt idx="393">
                  <c:v>44386</c:v>
                </c:pt>
                <c:pt idx="394">
                  <c:v>44387</c:v>
                </c:pt>
                <c:pt idx="395">
                  <c:v>44388</c:v>
                </c:pt>
                <c:pt idx="396">
                  <c:v>44389</c:v>
                </c:pt>
                <c:pt idx="397">
                  <c:v>44390</c:v>
                </c:pt>
                <c:pt idx="398">
                  <c:v>44391</c:v>
                </c:pt>
                <c:pt idx="399">
                  <c:v>44392</c:v>
                </c:pt>
                <c:pt idx="400">
                  <c:v>44393</c:v>
                </c:pt>
                <c:pt idx="401">
                  <c:v>44394</c:v>
                </c:pt>
                <c:pt idx="402">
                  <c:v>44395</c:v>
                </c:pt>
                <c:pt idx="403">
                  <c:v>44396</c:v>
                </c:pt>
                <c:pt idx="404">
                  <c:v>44397</c:v>
                </c:pt>
                <c:pt idx="405">
                  <c:v>44398</c:v>
                </c:pt>
                <c:pt idx="406">
                  <c:v>44399</c:v>
                </c:pt>
                <c:pt idx="407">
                  <c:v>44400</c:v>
                </c:pt>
                <c:pt idx="408">
                  <c:v>44401</c:v>
                </c:pt>
                <c:pt idx="409">
                  <c:v>44402</c:v>
                </c:pt>
                <c:pt idx="410">
                  <c:v>44403</c:v>
                </c:pt>
                <c:pt idx="411">
                  <c:v>44404</c:v>
                </c:pt>
                <c:pt idx="412">
                  <c:v>44405</c:v>
                </c:pt>
                <c:pt idx="413">
                  <c:v>44406</c:v>
                </c:pt>
                <c:pt idx="414">
                  <c:v>44407</c:v>
                </c:pt>
                <c:pt idx="415">
                  <c:v>44408</c:v>
                </c:pt>
                <c:pt idx="416">
                  <c:v>44409</c:v>
                </c:pt>
                <c:pt idx="417">
                  <c:v>44410</c:v>
                </c:pt>
                <c:pt idx="418">
                  <c:v>44411</c:v>
                </c:pt>
                <c:pt idx="419">
                  <c:v>44412</c:v>
                </c:pt>
                <c:pt idx="420">
                  <c:v>44413</c:v>
                </c:pt>
                <c:pt idx="421">
                  <c:v>44414</c:v>
                </c:pt>
                <c:pt idx="422">
                  <c:v>44415</c:v>
                </c:pt>
                <c:pt idx="423">
                  <c:v>44416</c:v>
                </c:pt>
                <c:pt idx="424">
                  <c:v>44417</c:v>
                </c:pt>
                <c:pt idx="425">
                  <c:v>44418</c:v>
                </c:pt>
                <c:pt idx="426">
                  <c:v>44419</c:v>
                </c:pt>
                <c:pt idx="427">
                  <c:v>44420</c:v>
                </c:pt>
                <c:pt idx="428">
                  <c:v>44421</c:v>
                </c:pt>
                <c:pt idx="429">
                  <c:v>44422</c:v>
                </c:pt>
                <c:pt idx="430">
                  <c:v>44423</c:v>
                </c:pt>
                <c:pt idx="431">
                  <c:v>44424</c:v>
                </c:pt>
                <c:pt idx="432">
                  <c:v>44425</c:v>
                </c:pt>
                <c:pt idx="433">
                  <c:v>44426</c:v>
                </c:pt>
                <c:pt idx="434">
                  <c:v>44427</c:v>
                </c:pt>
                <c:pt idx="435">
                  <c:v>44428</c:v>
                </c:pt>
                <c:pt idx="436">
                  <c:v>44429</c:v>
                </c:pt>
                <c:pt idx="437">
                  <c:v>44430</c:v>
                </c:pt>
                <c:pt idx="438">
                  <c:v>44431</c:v>
                </c:pt>
                <c:pt idx="439">
                  <c:v>44432</c:v>
                </c:pt>
                <c:pt idx="440">
                  <c:v>44433</c:v>
                </c:pt>
                <c:pt idx="441">
                  <c:v>44434</c:v>
                </c:pt>
                <c:pt idx="442">
                  <c:v>44435</c:v>
                </c:pt>
                <c:pt idx="443">
                  <c:v>44436</c:v>
                </c:pt>
                <c:pt idx="444">
                  <c:v>44437</c:v>
                </c:pt>
                <c:pt idx="445">
                  <c:v>44438</c:v>
                </c:pt>
                <c:pt idx="446">
                  <c:v>44439</c:v>
                </c:pt>
                <c:pt idx="447">
                  <c:v>44440</c:v>
                </c:pt>
                <c:pt idx="448">
                  <c:v>44441</c:v>
                </c:pt>
                <c:pt idx="449">
                  <c:v>44442</c:v>
                </c:pt>
                <c:pt idx="450">
                  <c:v>44443</c:v>
                </c:pt>
                <c:pt idx="451">
                  <c:v>44444</c:v>
                </c:pt>
                <c:pt idx="452">
                  <c:v>44445</c:v>
                </c:pt>
                <c:pt idx="453">
                  <c:v>44446</c:v>
                </c:pt>
                <c:pt idx="454">
                  <c:v>44447</c:v>
                </c:pt>
                <c:pt idx="455">
                  <c:v>44448</c:v>
                </c:pt>
                <c:pt idx="456">
                  <c:v>44449</c:v>
                </c:pt>
                <c:pt idx="457">
                  <c:v>44450</c:v>
                </c:pt>
                <c:pt idx="458">
                  <c:v>44451</c:v>
                </c:pt>
                <c:pt idx="459">
                  <c:v>44452</c:v>
                </c:pt>
                <c:pt idx="460">
                  <c:v>44453</c:v>
                </c:pt>
                <c:pt idx="461">
                  <c:v>44454</c:v>
                </c:pt>
                <c:pt idx="462">
                  <c:v>44455</c:v>
                </c:pt>
                <c:pt idx="463">
                  <c:v>44456</c:v>
                </c:pt>
                <c:pt idx="464">
                  <c:v>44457</c:v>
                </c:pt>
                <c:pt idx="465">
                  <c:v>44458</c:v>
                </c:pt>
                <c:pt idx="466">
                  <c:v>44459</c:v>
                </c:pt>
                <c:pt idx="467">
                  <c:v>44460</c:v>
                </c:pt>
                <c:pt idx="468">
                  <c:v>44461</c:v>
                </c:pt>
                <c:pt idx="469">
                  <c:v>44462</c:v>
                </c:pt>
                <c:pt idx="470">
                  <c:v>44463</c:v>
                </c:pt>
                <c:pt idx="471">
                  <c:v>44464</c:v>
                </c:pt>
                <c:pt idx="472">
                  <c:v>44465</c:v>
                </c:pt>
                <c:pt idx="473">
                  <c:v>44466</c:v>
                </c:pt>
                <c:pt idx="474">
                  <c:v>44467</c:v>
                </c:pt>
                <c:pt idx="475">
                  <c:v>44468</c:v>
                </c:pt>
                <c:pt idx="476">
                  <c:v>44469</c:v>
                </c:pt>
                <c:pt idx="477">
                  <c:v>44470</c:v>
                </c:pt>
                <c:pt idx="478">
                  <c:v>44471</c:v>
                </c:pt>
                <c:pt idx="479">
                  <c:v>44472</c:v>
                </c:pt>
                <c:pt idx="480">
                  <c:v>44473</c:v>
                </c:pt>
                <c:pt idx="481">
                  <c:v>44474</c:v>
                </c:pt>
                <c:pt idx="482">
                  <c:v>44475</c:v>
                </c:pt>
                <c:pt idx="483">
                  <c:v>44476</c:v>
                </c:pt>
                <c:pt idx="484">
                  <c:v>44477</c:v>
                </c:pt>
                <c:pt idx="485">
                  <c:v>44478</c:v>
                </c:pt>
                <c:pt idx="486">
                  <c:v>44479</c:v>
                </c:pt>
                <c:pt idx="487">
                  <c:v>44480</c:v>
                </c:pt>
                <c:pt idx="488">
                  <c:v>44481</c:v>
                </c:pt>
                <c:pt idx="489">
                  <c:v>44482</c:v>
                </c:pt>
                <c:pt idx="490">
                  <c:v>44483</c:v>
                </c:pt>
                <c:pt idx="491">
                  <c:v>44484</c:v>
                </c:pt>
                <c:pt idx="492">
                  <c:v>44485</c:v>
                </c:pt>
                <c:pt idx="493">
                  <c:v>44486</c:v>
                </c:pt>
                <c:pt idx="494">
                  <c:v>44487</c:v>
                </c:pt>
                <c:pt idx="495">
                  <c:v>44488</c:v>
                </c:pt>
                <c:pt idx="496">
                  <c:v>44489</c:v>
                </c:pt>
                <c:pt idx="497">
                  <c:v>44490</c:v>
                </c:pt>
                <c:pt idx="498">
                  <c:v>44491</c:v>
                </c:pt>
                <c:pt idx="499">
                  <c:v>44492</c:v>
                </c:pt>
                <c:pt idx="500">
                  <c:v>44493</c:v>
                </c:pt>
                <c:pt idx="501">
                  <c:v>44494</c:v>
                </c:pt>
                <c:pt idx="502">
                  <c:v>44495</c:v>
                </c:pt>
                <c:pt idx="503">
                  <c:v>44496</c:v>
                </c:pt>
                <c:pt idx="504">
                  <c:v>44497</c:v>
                </c:pt>
                <c:pt idx="505">
                  <c:v>44498</c:v>
                </c:pt>
                <c:pt idx="506">
                  <c:v>44499</c:v>
                </c:pt>
                <c:pt idx="507">
                  <c:v>44500</c:v>
                </c:pt>
                <c:pt idx="508">
                  <c:v>44501</c:v>
                </c:pt>
                <c:pt idx="509">
                  <c:v>44502</c:v>
                </c:pt>
                <c:pt idx="510">
                  <c:v>44503</c:v>
                </c:pt>
                <c:pt idx="511">
                  <c:v>44504</c:v>
                </c:pt>
                <c:pt idx="512">
                  <c:v>44505</c:v>
                </c:pt>
                <c:pt idx="513">
                  <c:v>44506</c:v>
                </c:pt>
                <c:pt idx="514">
                  <c:v>44507</c:v>
                </c:pt>
                <c:pt idx="515">
                  <c:v>44508</c:v>
                </c:pt>
                <c:pt idx="516">
                  <c:v>44509</c:v>
                </c:pt>
                <c:pt idx="517">
                  <c:v>44510</c:v>
                </c:pt>
                <c:pt idx="518">
                  <c:v>44511</c:v>
                </c:pt>
                <c:pt idx="519">
                  <c:v>44512</c:v>
                </c:pt>
                <c:pt idx="520">
                  <c:v>44513</c:v>
                </c:pt>
                <c:pt idx="521">
                  <c:v>44514</c:v>
                </c:pt>
                <c:pt idx="522">
                  <c:v>44515</c:v>
                </c:pt>
                <c:pt idx="523">
                  <c:v>44516</c:v>
                </c:pt>
                <c:pt idx="524">
                  <c:v>44517</c:v>
                </c:pt>
                <c:pt idx="525">
                  <c:v>44518</c:v>
                </c:pt>
                <c:pt idx="526">
                  <c:v>44519</c:v>
                </c:pt>
                <c:pt idx="527">
                  <c:v>44520</c:v>
                </c:pt>
                <c:pt idx="528">
                  <c:v>44521</c:v>
                </c:pt>
                <c:pt idx="529">
                  <c:v>44522</c:v>
                </c:pt>
                <c:pt idx="530">
                  <c:v>44523</c:v>
                </c:pt>
                <c:pt idx="531">
                  <c:v>44524</c:v>
                </c:pt>
                <c:pt idx="532">
                  <c:v>44525</c:v>
                </c:pt>
                <c:pt idx="533">
                  <c:v>44526</c:v>
                </c:pt>
              </c:numCache>
            </c:numRef>
          </c:cat>
          <c:val>
            <c:numRef>
              <c:f>香港マカオ台湾の患者・海外輸入症例・無症状病原体保有者!$BC$169:$BC$704</c:f>
              <c:numCache>
                <c:formatCode>General</c:formatCode>
                <c:ptCount val="5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  <c:pt idx="8">
                  <c:v>13</c:v>
                </c:pt>
                <c:pt idx="9">
                  <c:v>16</c:v>
                </c:pt>
                <c:pt idx="10">
                  <c:v>18</c:v>
                </c:pt>
                <c:pt idx="11">
                  <c:v>18</c:v>
                </c:pt>
                <c:pt idx="12">
                  <c:v>20</c:v>
                </c:pt>
                <c:pt idx="13">
                  <c:v>21</c:v>
                </c:pt>
                <c:pt idx="14">
                  <c:v>21</c:v>
                </c:pt>
                <c:pt idx="15">
                  <c:v>21</c:v>
                </c:pt>
                <c:pt idx="16">
                  <c:v>21</c:v>
                </c:pt>
                <c:pt idx="17">
                  <c:v>21</c:v>
                </c:pt>
                <c:pt idx="18">
                  <c:v>21</c:v>
                </c:pt>
                <c:pt idx="19">
                  <c:v>21</c:v>
                </c:pt>
                <c:pt idx="20">
                  <c:v>21</c:v>
                </c:pt>
                <c:pt idx="21">
                  <c:v>21</c:v>
                </c:pt>
                <c:pt idx="22">
                  <c:v>21</c:v>
                </c:pt>
                <c:pt idx="23">
                  <c:v>21</c:v>
                </c:pt>
                <c:pt idx="24">
                  <c:v>21</c:v>
                </c:pt>
                <c:pt idx="25">
                  <c:v>21</c:v>
                </c:pt>
                <c:pt idx="26">
                  <c:v>21</c:v>
                </c:pt>
                <c:pt idx="27">
                  <c:v>21</c:v>
                </c:pt>
                <c:pt idx="28">
                  <c:v>21</c:v>
                </c:pt>
                <c:pt idx="29">
                  <c:v>21</c:v>
                </c:pt>
                <c:pt idx="30">
                  <c:v>21</c:v>
                </c:pt>
                <c:pt idx="31">
                  <c:v>21</c:v>
                </c:pt>
                <c:pt idx="32">
                  <c:v>21</c:v>
                </c:pt>
                <c:pt idx="33">
                  <c:v>21</c:v>
                </c:pt>
                <c:pt idx="34">
                  <c:v>21</c:v>
                </c:pt>
                <c:pt idx="35">
                  <c:v>21</c:v>
                </c:pt>
                <c:pt idx="36">
                  <c:v>21</c:v>
                </c:pt>
                <c:pt idx="37">
                  <c:v>21</c:v>
                </c:pt>
                <c:pt idx="38">
                  <c:v>21</c:v>
                </c:pt>
                <c:pt idx="39">
                  <c:v>21</c:v>
                </c:pt>
                <c:pt idx="40">
                  <c:v>21</c:v>
                </c:pt>
                <c:pt idx="41">
                  <c:v>21</c:v>
                </c:pt>
                <c:pt idx="42">
                  <c:v>21</c:v>
                </c:pt>
                <c:pt idx="43">
                  <c:v>21</c:v>
                </c:pt>
                <c:pt idx="44">
                  <c:v>21</c:v>
                </c:pt>
                <c:pt idx="45">
                  <c:v>21</c:v>
                </c:pt>
                <c:pt idx="46">
                  <c:v>21</c:v>
                </c:pt>
                <c:pt idx="47">
                  <c:v>21</c:v>
                </c:pt>
                <c:pt idx="48">
                  <c:v>21</c:v>
                </c:pt>
                <c:pt idx="49">
                  <c:v>21</c:v>
                </c:pt>
                <c:pt idx="50">
                  <c:v>21</c:v>
                </c:pt>
                <c:pt idx="51">
                  <c:v>21</c:v>
                </c:pt>
                <c:pt idx="52">
                  <c:v>21</c:v>
                </c:pt>
                <c:pt idx="53">
                  <c:v>21</c:v>
                </c:pt>
                <c:pt idx="54">
                  <c:v>21</c:v>
                </c:pt>
                <c:pt idx="55">
                  <c:v>21</c:v>
                </c:pt>
                <c:pt idx="56">
                  <c:v>21</c:v>
                </c:pt>
                <c:pt idx="57">
                  <c:v>21</c:v>
                </c:pt>
                <c:pt idx="58">
                  <c:v>21</c:v>
                </c:pt>
                <c:pt idx="59">
                  <c:v>21</c:v>
                </c:pt>
                <c:pt idx="60">
                  <c:v>22</c:v>
                </c:pt>
                <c:pt idx="61">
                  <c:v>22</c:v>
                </c:pt>
                <c:pt idx="62">
                  <c:v>22</c:v>
                </c:pt>
                <c:pt idx="63">
                  <c:v>22</c:v>
                </c:pt>
                <c:pt idx="64">
                  <c:v>22</c:v>
                </c:pt>
                <c:pt idx="65">
                  <c:v>22</c:v>
                </c:pt>
                <c:pt idx="66">
                  <c:v>22</c:v>
                </c:pt>
                <c:pt idx="67">
                  <c:v>22</c:v>
                </c:pt>
                <c:pt idx="68">
                  <c:v>22</c:v>
                </c:pt>
                <c:pt idx="69">
                  <c:v>22</c:v>
                </c:pt>
                <c:pt idx="70">
                  <c:v>22</c:v>
                </c:pt>
                <c:pt idx="71">
                  <c:v>22</c:v>
                </c:pt>
                <c:pt idx="72">
                  <c:v>22</c:v>
                </c:pt>
                <c:pt idx="73">
                  <c:v>22</c:v>
                </c:pt>
                <c:pt idx="74">
                  <c:v>22</c:v>
                </c:pt>
                <c:pt idx="75">
                  <c:v>22</c:v>
                </c:pt>
                <c:pt idx="76">
                  <c:v>22</c:v>
                </c:pt>
                <c:pt idx="77">
                  <c:v>22</c:v>
                </c:pt>
                <c:pt idx="78">
                  <c:v>22</c:v>
                </c:pt>
                <c:pt idx="79">
                  <c:v>22</c:v>
                </c:pt>
                <c:pt idx="80">
                  <c:v>22</c:v>
                </c:pt>
                <c:pt idx="81">
                  <c:v>22</c:v>
                </c:pt>
                <c:pt idx="82">
                  <c:v>22</c:v>
                </c:pt>
                <c:pt idx="83">
                  <c:v>22</c:v>
                </c:pt>
                <c:pt idx="84">
                  <c:v>22</c:v>
                </c:pt>
                <c:pt idx="85">
                  <c:v>22</c:v>
                </c:pt>
                <c:pt idx="86">
                  <c:v>22</c:v>
                </c:pt>
                <c:pt idx="87">
                  <c:v>22</c:v>
                </c:pt>
                <c:pt idx="88">
                  <c:v>22</c:v>
                </c:pt>
                <c:pt idx="89">
                  <c:v>22</c:v>
                </c:pt>
                <c:pt idx="90">
                  <c:v>22</c:v>
                </c:pt>
                <c:pt idx="91">
                  <c:v>22</c:v>
                </c:pt>
                <c:pt idx="92">
                  <c:v>22</c:v>
                </c:pt>
                <c:pt idx="93">
                  <c:v>22</c:v>
                </c:pt>
                <c:pt idx="94">
                  <c:v>22</c:v>
                </c:pt>
                <c:pt idx="95">
                  <c:v>22</c:v>
                </c:pt>
                <c:pt idx="96">
                  <c:v>22</c:v>
                </c:pt>
                <c:pt idx="97">
                  <c:v>22</c:v>
                </c:pt>
                <c:pt idx="98">
                  <c:v>22</c:v>
                </c:pt>
                <c:pt idx="99">
                  <c:v>22</c:v>
                </c:pt>
                <c:pt idx="100">
                  <c:v>22</c:v>
                </c:pt>
                <c:pt idx="101">
                  <c:v>22</c:v>
                </c:pt>
                <c:pt idx="102">
                  <c:v>22</c:v>
                </c:pt>
                <c:pt idx="103">
                  <c:v>22</c:v>
                </c:pt>
                <c:pt idx="104">
                  <c:v>22</c:v>
                </c:pt>
                <c:pt idx="105">
                  <c:v>22</c:v>
                </c:pt>
                <c:pt idx="106">
                  <c:v>22</c:v>
                </c:pt>
                <c:pt idx="107">
                  <c:v>22</c:v>
                </c:pt>
                <c:pt idx="108">
                  <c:v>22</c:v>
                </c:pt>
                <c:pt idx="109">
                  <c:v>22</c:v>
                </c:pt>
                <c:pt idx="110">
                  <c:v>22</c:v>
                </c:pt>
                <c:pt idx="111">
                  <c:v>22</c:v>
                </c:pt>
                <c:pt idx="112">
                  <c:v>22</c:v>
                </c:pt>
                <c:pt idx="113">
                  <c:v>22</c:v>
                </c:pt>
                <c:pt idx="114">
                  <c:v>22</c:v>
                </c:pt>
                <c:pt idx="115">
                  <c:v>22</c:v>
                </c:pt>
                <c:pt idx="116">
                  <c:v>22</c:v>
                </c:pt>
                <c:pt idx="117">
                  <c:v>22</c:v>
                </c:pt>
                <c:pt idx="118">
                  <c:v>22</c:v>
                </c:pt>
                <c:pt idx="119">
                  <c:v>22</c:v>
                </c:pt>
                <c:pt idx="120">
                  <c:v>22</c:v>
                </c:pt>
                <c:pt idx="121">
                  <c:v>22</c:v>
                </c:pt>
                <c:pt idx="122">
                  <c:v>22</c:v>
                </c:pt>
                <c:pt idx="123">
                  <c:v>22</c:v>
                </c:pt>
                <c:pt idx="124">
                  <c:v>22</c:v>
                </c:pt>
                <c:pt idx="125">
                  <c:v>22</c:v>
                </c:pt>
                <c:pt idx="126">
                  <c:v>22</c:v>
                </c:pt>
                <c:pt idx="127">
                  <c:v>22</c:v>
                </c:pt>
                <c:pt idx="128">
                  <c:v>22</c:v>
                </c:pt>
                <c:pt idx="129">
                  <c:v>22</c:v>
                </c:pt>
                <c:pt idx="130">
                  <c:v>22</c:v>
                </c:pt>
                <c:pt idx="131">
                  <c:v>22</c:v>
                </c:pt>
                <c:pt idx="132">
                  <c:v>22</c:v>
                </c:pt>
                <c:pt idx="133">
                  <c:v>22</c:v>
                </c:pt>
                <c:pt idx="134">
                  <c:v>22</c:v>
                </c:pt>
                <c:pt idx="135">
                  <c:v>22</c:v>
                </c:pt>
                <c:pt idx="136">
                  <c:v>22</c:v>
                </c:pt>
                <c:pt idx="137">
                  <c:v>22</c:v>
                </c:pt>
                <c:pt idx="138">
                  <c:v>22</c:v>
                </c:pt>
                <c:pt idx="139">
                  <c:v>22</c:v>
                </c:pt>
                <c:pt idx="140">
                  <c:v>22</c:v>
                </c:pt>
                <c:pt idx="141">
                  <c:v>22</c:v>
                </c:pt>
                <c:pt idx="142">
                  <c:v>22</c:v>
                </c:pt>
                <c:pt idx="143">
                  <c:v>22</c:v>
                </c:pt>
                <c:pt idx="144">
                  <c:v>22</c:v>
                </c:pt>
                <c:pt idx="145">
                  <c:v>22</c:v>
                </c:pt>
                <c:pt idx="146">
                  <c:v>22</c:v>
                </c:pt>
                <c:pt idx="147">
                  <c:v>22</c:v>
                </c:pt>
                <c:pt idx="148">
                  <c:v>22</c:v>
                </c:pt>
                <c:pt idx="149">
                  <c:v>22</c:v>
                </c:pt>
                <c:pt idx="150">
                  <c:v>22</c:v>
                </c:pt>
                <c:pt idx="151">
                  <c:v>22</c:v>
                </c:pt>
                <c:pt idx="152">
                  <c:v>22</c:v>
                </c:pt>
                <c:pt idx="153">
                  <c:v>22</c:v>
                </c:pt>
                <c:pt idx="154">
                  <c:v>22</c:v>
                </c:pt>
                <c:pt idx="155">
                  <c:v>22</c:v>
                </c:pt>
                <c:pt idx="156">
                  <c:v>22</c:v>
                </c:pt>
                <c:pt idx="157">
                  <c:v>22</c:v>
                </c:pt>
                <c:pt idx="158">
                  <c:v>22</c:v>
                </c:pt>
                <c:pt idx="159">
                  <c:v>22</c:v>
                </c:pt>
                <c:pt idx="160">
                  <c:v>22</c:v>
                </c:pt>
                <c:pt idx="161">
                  <c:v>22</c:v>
                </c:pt>
                <c:pt idx="162">
                  <c:v>22</c:v>
                </c:pt>
                <c:pt idx="163">
                  <c:v>22</c:v>
                </c:pt>
                <c:pt idx="164">
                  <c:v>22</c:v>
                </c:pt>
                <c:pt idx="165">
                  <c:v>22</c:v>
                </c:pt>
                <c:pt idx="166">
                  <c:v>22</c:v>
                </c:pt>
                <c:pt idx="167">
                  <c:v>22</c:v>
                </c:pt>
                <c:pt idx="168">
                  <c:v>22</c:v>
                </c:pt>
                <c:pt idx="169">
                  <c:v>22</c:v>
                </c:pt>
                <c:pt idx="170">
                  <c:v>22</c:v>
                </c:pt>
                <c:pt idx="171">
                  <c:v>22</c:v>
                </c:pt>
                <c:pt idx="172">
                  <c:v>22</c:v>
                </c:pt>
                <c:pt idx="173">
                  <c:v>22</c:v>
                </c:pt>
                <c:pt idx="174">
                  <c:v>22</c:v>
                </c:pt>
                <c:pt idx="175">
                  <c:v>22</c:v>
                </c:pt>
                <c:pt idx="176">
                  <c:v>22</c:v>
                </c:pt>
                <c:pt idx="177">
                  <c:v>22</c:v>
                </c:pt>
                <c:pt idx="178">
                  <c:v>22</c:v>
                </c:pt>
                <c:pt idx="179">
                  <c:v>22</c:v>
                </c:pt>
                <c:pt idx="180">
                  <c:v>22</c:v>
                </c:pt>
                <c:pt idx="181">
                  <c:v>22</c:v>
                </c:pt>
                <c:pt idx="182">
                  <c:v>22</c:v>
                </c:pt>
                <c:pt idx="183">
                  <c:v>22</c:v>
                </c:pt>
                <c:pt idx="184">
                  <c:v>22</c:v>
                </c:pt>
                <c:pt idx="185">
                  <c:v>22</c:v>
                </c:pt>
                <c:pt idx="186">
                  <c:v>22</c:v>
                </c:pt>
                <c:pt idx="187">
                  <c:v>22</c:v>
                </c:pt>
                <c:pt idx="188">
                  <c:v>22</c:v>
                </c:pt>
                <c:pt idx="189">
                  <c:v>22</c:v>
                </c:pt>
                <c:pt idx="190">
                  <c:v>22</c:v>
                </c:pt>
                <c:pt idx="191">
                  <c:v>22</c:v>
                </c:pt>
                <c:pt idx="192">
                  <c:v>22</c:v>
                </c:pt>
                <c:pt idx="193">
                  <c:v>22</c:v>
                </c:pt>
                <c:pt idx="194">
                  <c:v>22</c:v>
                </c:pt>
                <c:pt idx="195">
                  <c:v>22</c:v>
                </c:pt>
                <c:pt idx="196">
                  <c:v>22</c:v>
                </c:pt>
                <c:pt idx="197">
                  <c:v>22</c:v>
                </c:pt>
                <c:pt idx="198">
                  <c:v>22</c:v>
                </c:pt>
                <c:pt idx="199">
                  <c:v>22</c:v>
                </c:pt>
                <c:pt idx="200">
                  <c:v>22</c:v>
                </c:pt>
                <c:pt idx="201">
                  <c:v>22</c:v>
                </c:pt>
                <c:pt idx="202">
                  <c:v>22</c:v>
                </c:pt>
                <c:pt idx="203">
                  <c:v>22</c:v>
                </c:pt>
                <c:pt idx="204">
                  <c:v>22</c:v>
                </c:pt>
                <c:pt idx="205">
                  <c:v>23</c:v>
                </c:pt>
                <c:pt idx="206">
                  <c:v>27</c:v>
                </c:pt>
                <c:pt idx="207">
                  <c:v>41</c:v>
                </c:pt>
                <c:pt idx="208">
                  <c:v>61</c:v>
                </c:pt>
                <c:pt idx="209">
                  <c:v>112</c:v>
                </c:pt>
                <c:pt idx="210">
                  <c:v>145</c:v>
                </c:pt>
                <c:pt idx="211">
                  <c:v>159</c:v>
                </c:pt>
                <c:pt idx="212">
                  <c:v>205</c:v>
                </c:pt>
                <c:pt idx="213">
                  <c:v>287</c:v>
                </c:pt>
                <c:pt idx="214">
                  <c:v>327</c:v>
                </c:pt>
                <c:pt idx="215">
                  <c:v>417</c:v>
                </c:pt>
                <c:pt idx="216">
                  <c:v>498</c:v>
                </c:pt>
                <c:pt idx="217">
                  <c:v>588</c:v>
                </c:pt>
                <c:pt idx="218">
                  <c:v>678</c:v>
                </c:pt>
                <c:pt idx="219">
                  <c:v>750</c:v>
                </c:pt>
                <c:pt idx="220">
                  <c:v>804</c:v>
                </c:pt>
                <c:pt idx="221">
                  <c:v>839</c:v>
                </c:pt>
                <c:pt idx="222">
                  <c:v>858</c:v>
                </c:pt>
                <c:pt idx="223">
                  <c:v>878</c:v>
                </c:pt>
                <c:pt idx="224">
                  <c:v>896</c:v>
                </c:pt>
                <c:pt idx="225">
                  <c:v>911</c:v>
                </c:pt>
                <c:pt idx="226">
                  <c:v>930</c:v>
                </c:pt>
                <c:pt idx="227">
                  <c:v>941</c:v>
                </c:pt>
                <c:pt idx="228">
                  <c:v>946</c:v>
                </c:pt>
                <c:pt idx="229">
                  <c:v>953</c:v>
                </c:pt>
                <c:pt idx="230">
                  <c:v>956</c:v>
                </c:pt>
                <c:pt idx="231">
                  <c:v>957</c:v>
                </c:pt>
                <c:pt idx="232">
                  <c:v>958</c:v>
                </c:pt>
                <c:pt idx="233">
                  <c:v>959</c:v>
                </c:pt>
                <c:pt idx="234">
                  <c:v>960</c:v>
                </c:pt>
                <c:pt idx="235">
                  <c:v>960</c:v>
                </c:pt>
                <c:pt idx="236">
                  <c:v>961</c:v>
                </c:pt>
                <c:pt idx="237">
                  <c:v>963</c:v>
                </c:pt>
                <c:pt idx="238">
                  <c:v>963</c:v>
                </c:pt>
                <c:pt idx="239">
                  <c:v>963</c:v>
                </c:pt>
                <c:pt idx="240">
                  <c:v>963</c:v>
                </c:pt>
                <c:pt idx="241">
                  <c:v>963</c:v>
                </c:pt>
                <c:pt idx="242">
                  <c:v>963</c:v>
                </c:pt>
                <c:pt idx="243">
                  <c:v>963</c:v>
                </c:pt>
                <c:pt idx="244">
                  <c:v>963</c:v>
                </c:pt>
                <c:pt idx="245">
                  <c:v>963</c:v>
                </c:pt>
                <c:pt idx="246">
                  <c:v>963</c:v>
                </c:pt>
                <c:pt idx="247">
                  <c:v>963</c:v>
                </c:pt>
                <c:pt idx="248">
                  <c:v>964</c:v>
                </c:pt>
                <c:pt idx="249">
                  <c:v>964</c:v>
                </c:pt>
                <c:pt idx="250">
                  <c:v>964</c:v>
                </c:pt>
                <c:pt idx="251">
                  <c:v>964</c:v>
                </c:pt>
                <c:pt idx="252">
                  <c:v>964</c:v>
                </c:pt>
                <c:pt idx="253">
                  <c:v>964</c:v>
                </c:pt>
                <c:pt idx="254">
                  <c:v>964</c:v>
                </c:pt>
                <c:pt idx="255">
                  <c:v>964</c:v>
                </c:pt>
                <c:pt idx="256">
                  <c:v>964</c:v>
                </c:pt>
                <c:pt idx="257">
                  <c:v>964</c:v>
                </c:pt>
                <c:pt idx="258">
                  <c:v>964</c:v>
                </c:pt>
                <c:pt idx="259">
                  <c:v>964</c:v>
                </c:pt>
                <c:pt idx="260">
                  <c:v>964</c:v>
                </c:pt>
                <c:pt idx="261">
                  <c:v>964</c:v>
                </c:pt>
                <c:pt idx="262">
                  <c:v>964</c:v>
                </c:pt>
                <c:pt idx="263">
                  <c:v>964</c:v>
                </c:pt>
                <c:pt idx="264">
                  <c:v>964</c:v>
                </c:pt>
                <c:pt idx="265">
                  <c:v>964</c:v>
                </c:pt>
                <c:pt idx="266">
                  <c:v>964</c:v>
                </c:pt>
                <c:pt idx="267">
                  <c:v>964</c:v>
                </c:pt>
                <c:pt idx="268">
                  <c:v>964</c:v>
                </c:pt>
                <c:pt idx="269">
                  <c:v>964</c:v>
                </c:pt>
                <c:pt idx="270">
                  <c:v>964</c:v>
                </c:pt>
                <c:pt idx="271">
                  <c:v>964</c:v>
                </c:pt>
                <c:pt idx="272">
                  <c:v>964</c:v>
                </c:pt>
                <c:pt idx="273">
                  <c:v>964</c:v>
                </c:pt>
                <c:pt idx="274">
                  <c:v>964</c:v>
                </c:pt>
                <c:pt idx="275">
                  <c:v>964</c:v>
                </c:pt>
                <c:pt idx="276">
                  <c:v>964</c:v>
                </c:pt>
                <c:pt idx="277">
                  <c:v>964</c:v>
                </c:pt>
                <c:pt idx="278">
                  <c:v>964</c:v>
                </c:pt>
                <c:pt idx="279">
                  <c:v>964</c:v>
                </c:pt>
                <c:pt idx="280">
                  <c:v>964</c:v>
                </c:pt>
                <c:pt idx="281">
                  <c:v>964</c:v>
                </c:pt>
                <c:pt idx="282">
                  <c:v>964</c:v>
                </c:pt>
                <c:pt idx="283">
                  <c:v>964</c:v>
                </c:pt>
                <c:pt idx="284">
                  <c:v>964</c:v>
                </c:pt>
                <c:pt idx="285">
                  <c:v>964</c:v>
                </c:pt>
                <c:pt idx="286">
                  <c:v>964</c:v>
                </c:pt>
                <c:pt idx="287">
                  <c:v>964</c:v>
                </c:pt>
                <c:pt idx="288">
                  <c:v>964</c:v>
                </c:pt>
                <c:pt idx="289">
                  <c:v>964</c:v>
                </c:pt>
                <c:pt idx="290">
                  <c:v>964</c:v>
                </c:pt>
                <c:pt idx="291">
                  <c:v>964</c:v>
                </c:pt>
                <c:pt idx="292">
                  <c:v>964</c:v>
                </c:pt>
                <c:pt idx="293">
                  <c:v>964</c:v>
                </c:pt>
                <c:pt idx="294">
                  <c:v>964</c:v>
                </c:pt>
                <c:pt idx="295">
                  <c:v>964</c:v>
                </c:pt>
                <c:pt idx="296">
                  <c:v>964</c:v>
                </c:pt>
                <c:pt idx="297">
                  <c:v>964</c:v>
                </c:pt>
                <c:pt idx="298">
                  <c:v>964</c:v>
                </c:pt>
                <c:pt idx="299">
                  <c:v>964</c:v>
                </c:pt>
                <c:pt idx="300">
                  <c:v>964</c:v>
                </c:pt>
                <c:pt idx="301">
                  <c:v>964</c:v>
                </c:pt>
                <c:pt idx="302">
                  <c:v>964</c:v>
                </c:pt>
                <c:pt idx="303">
                  <c:v>964</c:v>
                </c:pt>
                <c:pt idx="304">
                  <c:v>964</c:v>
                </c:pt>
                <c:pt idx="305">
                  <c:v>964</c:v>
                </c:pt>
                <c:pt idx="306">
                  <c:v>964</c:v>
                </c:pt>
                <c:pt idx="307">
                  <c:v>964</c:v>
                </c:pt>
                <c:pt idx="308">
                  <c:v>964</c:v>
                </c:pt>
                <c:pt idx="309">
                  <c:v>964</c:v>
                </c:pt>
                <c:pt idx="310">
                  <c:v>964</c:v>
                </c:pt>
                <c:pt idx="311">
                  <c:v>964</c:v>
                </c:pt>
                <c:pt idx="312">
                  <c:v>964</c:v>
                </c:pt>
                <c:pt idx="313">
                  <c:v>964</c:v>
                </c:pt>
                <c:pt idx="314">
                  <c:v>964</c:v>
                </c:pt>
                <c:pt idx="315">
                  <c:v>964</c:v>
                </c:pt>
                <c:pt idx="316">
                  <c:v>964</c:v>
                </c:pt>
                <c:pt idx="317">
                  <c:v>964</c:v>
                </c:pt>
                <c:pt idx="318">
                  <c:v>964</c:v>
                </c:pt>
                <c:pt idx="319">
                  <c:v>964</c:v>
                </c:pt>
                <c:pt idx="320">
                  <c:v>964</c:v>
                </c:pt>
                <c:pt idx="321">
                  <c:v>964</c:v>
                </c:pt>
                <c:pt idx="322">
                  <c:v>964</c:v>
                </c:pt>
                <c:pt idx="323">
                  <c:v>964</c:v>
                </c:pt>
                <c:pt idx="324">
                  <c:v>964</c:v>
                </c:pt>
                <c:pt idx="325">
                  <c:v>964</c:v>
                </c:pt>
                <c:pt idx="326">
                  <c:v>964</c:v>
                </c:pt>
                <c:pt idx="327">
                  <c:v>964</c:v>
                </c:pt>
                <c:pt idx="328">
                  <c:v>964</c:v>
                </c:pt>
                <c:pt idx="329">
                  <c:v>964</c:v>
                </c:pt>
                <c:pt idx="330">
                  <c:v>964</c:v>
                </c:pt>
                <c:pt idx="331">
                  <c:v>964</c:v>
                </c:pt>
                <c:pt idx="332">
                  <c:v>964</c:v>
                </c:pt>
                <c:pt idx="333">
                  <c:v>964</c:v>
                </c:pt>
                <c:pt idx="334">
                  <c:v>964</c:v>
                </c:pt>
                <c:pt idx="335">
                  <c:v>964</c:v>
                </c:pt>
                <c:pt idx="336">
                  <c:v>964</c:v>
                </c:pt>
                <c:pt idx="337">
                  <c:v>964</c:v>
                </c:pt>
                <c:pt idx="338">
                  <c:v>964</c:v>
                </c:pt>
                <c:pt idx="339">
                  <c:v>964</c:v>
                </c:pt>
                <c:pt idx="340">
                  <c:v>964</c:v>
                </c:pt>
                <c:pt idx="341">
                  <c:v>964</c:v>
                </c:pt>
                <c:pt idx="342">
                  <c:v>964</c:v>
                </c:pt>
                <c:pt idx="343">
                  <c:v>964</c:v>
                </c:pt>
                <c:pt idx="344">
                  <c:v>964</c:v>
                </c:pt>
                <c:pt idx="345">
                  <c:v>964</c:v>
                </c:pt>
                <c:pt idx="346">
                  <c:v>964</c:v>
                </c:pt>
                <c:pt idx="347">
                  <c:v>964</c:v>
                </c:pt>
                <c:pt idx="348">
                  <c:v>964</c:v>
                </c:pt>
                <c:pt idx="349">
                  <c:v>964</c:v>
                </c:pt>
                <c:pt idx="350">
                  <c:v>964</c:v>
                </c:pt>
                <c:pt idx="351">
                  <c:v>964</c:v>
                </c:pt>
                <c:pt idx="352">
                  <c:v>964</c:v>
                </c:pt>
                <c:pt idx="353">
                  <c:v>964</c:v>
                </c:pt>
                <c:pt idx="354">
                  <c:v>964</c:v>
                </c:pt>
                <c:pt idx="355">
                  <c:v>964</c:v>
                </c:pt>
                <c:pt idx="356">
                  <c:v>964</c:v>
                </c:pt>
                <c:pt idx="357">
                  <c:v>964</c:v>
                </c:pt>
                <c:pt idx="358">
                  <c:v>964</c:v>
                </c:pt>
                <c:pt idx="359">
                  <c:v>964</c:v>
                </c:pt>
                <c:pt idx="360">
                  <c:v>964</c:v>
                </c:pt>
                <c:pt idx="361">
                  <c:v>964</c:v>
                </c:pt>
                <c:pt idx="362">
                  <c:v>964</c:v>
                </c:pt>
                <c:pt idx="363">
                  <c:v>964</c:v>
                </c:pt>
                <c:pt idx="364">
                  <c:v>964</c:v>
                </c:pt>
                <c:pt idx="365">
                  <c:v>964</c:v>
                </c:pt>
                <c:pt idx="366">
                  <c:v>964</c:v>
                </c:pt>
                <c:pt idx="367">
                  <c:v>964</c:v>
                </c:pt>
                <c:pt idx="368">
                  <c:v>964</c:v>
                </c:pt>
                <c:pt idx="369">
                  <c:v>964</c:v>
                </c:pt>
                <c:pt idx="370">
                  <c:v>964</c:v>
                </c:pt>
                <c:pt idx="371">
                  <c:v>964</c:v>
                </c:pt>
                <c:pt idx="372">
                  <c:v>964</c:v>
                </c:pt>
                <c:pt idx="373">
                  <c:v>964</c:v>
                </c:pt>
                <c:pt idx="374">
                  <c:v>964</c:v>
                </c:pt>
                <c:pt idx="375">
                  <c:v>964</c:v>
                </c:pt>
                <c:pt idx="376">
                  <c:v>964</c:v>
                </c:pt>
                <c:pt idx="377">
                  <c:v>964</c:v>
                </c:pt>
                <c:pt idx="378">
                  <c:v>964</c:v>
                </c:pt>
                <c:pt idx="379">
                  <c:v>964</c:v>
                </c:pt>
                <c:pt idx="380">
                  <c:v>964</c:v>
                </c:pt>
                <c:pt idx="381">
                  <c:v>964</c:v>
                </c:pt>
                <c:pt idx="382">
                  <c:v>964</c:v>
                </c:pt>
                <c:pt idx="383">
                  <c:v>964</c:v>
                </c:pt>
                <c:pt idx="384">
                  <c:v>964</c:v>
                </c:pt>
                <c:pt idx="385">
                  <c:v>964</c:v>
                </c:pt>
                <c:pt idx="386">
                  <c:v>964</c:v>
                </c:pt>
                <c:pt idx="387">
                  <c:v>964</c:v>
                </c:pt>
                <c:pt idx="388">
                  <c:v>964</c:v>
                </c:pt>
                <c:pt idx="389">
                  <c:v>964</c:v>
                </c:pt>
                <c:pt idx="390">
                  <c:v>964</c:v>
                </c:pt>
                <c:pt idx="391">
                  <c:v>964</c:v>
                </c:pt>
                <c:pt idx="392">
                  <c:v>964</c:v>
                </c:pt>
                <c:pt idx="393">
                  <c:v>964</c:v>
                </c:pt>
                <c:pt idx="394">
                  <c:v>964</c:v>
                </c:pt>
                <c:pt idx="395">
                  <c:v>964</c:v>
                </c:pt>
                <c:pt idx="396">
                  <c:v>964</c:v>
                </c:pt>
                <c:pt idx="397">
                  <c:v>964</c:v>
                </c:pt>
                <c:pt idx="398">
                  <c:v>964</c:v>
                </c:pt>
                <c:pt idx="399">
                  <c:v>964</c:v>
                </c:pt>
                <c:pt idx="400">
                  <c:v>964</c:v>
                </c:pt>
                <c:pt idx="401">
                  <c:v>964</c:v>
                </c:pt>
                <c:pt idx="402">
                  <c:v>964</c:v>
                </c:pt>
                <c:pt idx="403">
                  <c:v>964</c:v>
                </c:pt>
                <c:pt idx="404">
                  <c:v>964</c:v>
                </c:pt>
                <c:pt idx="405">
                  <c:v>964</c:v>
                </c:pt>
                <c:pt idx="406">
                  <c:v>964</c:v>
                </c:pt>
                <c:pt idx="407">
                  <c:v>964</c:v>
                </c:pt>
                <c:pt idx="408">
                  <c:v>964</c:v>
                </c:pt>
                <c:pt idx="409">
                  <c:v>964</c:v>
                </c:pt>
                <c:pt idx="410">
                  <c:v>964</c:v>
                </c:pt>
                <c:pt idx="411">
                  <c:v>964</c:v>
                </c:pt>
                <c:pt idx="412">
                  <c:v>964</c:v>
                </c:pt>
                <c:pt idx="413">
                  <c:v>964</c:v>
                </c:pt>
                <c:pt idx="414">
                  <c:v>964</c:v>
                </c:pt>
                <c:pt idx="415">
                  <c:v>964</c:v>
                </c:pt>
                <c:pt idx="416">
                  <c:v>964</c:v>
                </c:pt>
                <c:pt idx="417">
                  <c:v>964</c:v>
                </c:pt>
                <c:pt idx="418">
                  <c:v>964</c:v>
                </c:pt>
                <c:pt idx="419">
                  <c:v>964</c:v>
                </c:pt>
                <c:pt idx="420">
                  <c:v>964</c:v>
                </c:pt>
                <c:pt idx="421">
                  <c:v>964</c:v>
                </c:pt>
                <c:pt idx="422">
                  <c:v>964</c:v>
                </c:pt>
                <c:pt idx="423">
                  <c:v>964</c:v>
                </c:pt>
                <c:pt idx="424">
                  <c:v>964</c:v>
                </c:pt>
                <c:pt idx="425">
                  <c:v>964</c:v>
                </c:pt>
                <c:pt idx="426">
                  <c:v>964</c:v>
                </c:pt>
                <c:pt idx="427">
                  <c:v>964</c:v>
                </c:pt>
                <c:pt idx="428">
                  <c:v>964</c:v>
                </c:pt>
                <c:pt idx="429">
                  <c:v>964</c:v>
                </c:pt>
                <c:pt idx="430">
                  <c:v>964</c:v>
                </c:pt>
                <c:pt idx="431">
                  <c:v>964</c:v>
                </c:pt>
                <c:pt idx="432">
                  <c:v>964</c:v>
                </c:pt>
                <c:pt idx="433">
                  <c:v>964</c:v>
                </c:pt>
                <c:pt idx="434">
                  <c:v>964</c:v>
                </c:pt>
                <c:pt idx="435">
                  <c:v>964</c:v>
                </c:pt>
                <c:pt idx="436">
                  <c:v>964</c:v>
                </c:pt>
                <c:pt idx="437">
                  <c:v>964</c:v>
                </c:pt>
                <c:pt idx="438">
                  <c:v>964</c:v>
                </c:pt>
                <c:pt idx="439">
                  <c:v>964</c:v>
                </c:pt>
                <c:pt idx="440">
                  <c:v>964</c:v>
                </c:pt>
                <c:pt idx="441">
                  <c:v>964</c:v>
                </c:pt>
                <c:pt idx="442">
                  <c:v>964</c:v>
                </c:pt>
                <c:pt idx="443">
                  <c:v>964</c:v>
                </c:pt>
                <c:pt idx="444">
                  <c:v>964</c:v>
                </c:pt>
                <c:pt idx="445">
                  <c:v>964</c:v>
                </c:pt>
                <c:pt idx="446">
                  <c:v>964</c:v>
                </c:pt>
                <c:pt idx="447">
                  <c:v>964</c:v>
                </c:pt>
                <c:pt idx="448">
                  <c:v>964</c:v>
                </c:pt>
                <c:pt idx="449">
                  <c:v>964</c:v>
                </c:pt>
                <c:pt idx="450">
                  <c:v>964</c:v>
                </c:pt>
                <c:pt idx="451">
                  <c:v>964</c:v>
                </c:pt>
                <c:pt idx="452">
                  <c:v>964</c:v>
                </c:pt>
                <c:pt idx="453">
                  <c:v>964</c:v>
                </c:pt>
                <c:pt idx="454">
                  <c:v>964</c:v>
                </c:pt>
                <c:pt idx="455">
                  <c:v>964</c:v>
                </c:pt>
                <c:pt idx="456">
                  <c:v>964</c:v>
                </c:pt>
                <c:pt idx="457">
                  <c:v>964</c:v>
                </c:pt>
                <c:pt idx="458">
                  <c:v>964</c:v>
                </c:pt>
                <c:pt idx="459">
                  <c:v>964</c:v>
                </c:pt>
                <c:pt idx="460">
                  <c:v>964</c:v>
                </c:pt>
                <c:pt idx="461">
                  <c:v>964</c:v>
                </c:pt>
                <c:pt idx="462">
                  <c:v>964</c:v>
                </c:pt>
                <c:pt idx="463">
                  <c:v>964</c:v>
                </c:pt>
                <c:pt idx="464">
                  <c:v>964</c:v>
                </c:pt>
                <c:pt idx="465">
                  <c:v>964</c:v>
                </c:pt>
                <c:pt idx="466">
                  <c:v>964</c:v>
                </c:pt>
                <c:pt idx="467">
                  <c:v>964</c:v>
                </c:pt>
                <c:pt idx="468">
                  <c:v>964</c:v>
                </c:pt>
                <c:pt idx="469">
                  <c:v>964</c:v>
                </c:pt>
                <c:pt idx="470">
                  <c:v>964</c:v>
                </c:pt>
                <c:pt idx="471">
                  <c:v>964</c:v>
                </c:pt>
                <c:pt idx="472">
                  <c:v>964</c:v>
                </c:pt>
                <c:pt idx="473">
                  <c:v>964</c:v>
                </c:pt>
                <c:pt idx="474">
                  <c:v>964</c:v>
                </c:pt>
                <c:pt idx="475">
                  <c:v>964</c:v>
                </c:pt>
                <c:pt idx="476">
                  <c:v>964</c:v>
                </c:pt>
                <c:pt idx="477">
                  <c:v>964</c:v>
                </c:pt>
                <c:pt idx="478">
                  <c:v>964</c:v>
                </c:pt>
                <c:pt idx="479">
                  <c:v>964</c:v>
                </c:pt>
                <c:pt idx="480">
                  <c:v>964</c:v>
                </c:pt>
                <c:pt idx="481">
                  <c:v>964</c:v>
                </c:pt>
                <c:pt idx="482">
                  <c:v>964</c:v>
                </c:pt>
                <c:pt idx="483">
                  <c:v>964</c:v>
                </c:pt>
                <c:pt idx="484">
                  <c:v>964</c:v>
                </c:pt>
                <c:pt idx="485">
                  <c:v>964</c:v>
                </c:pt>
                <c:pt idx="486">
                  <c:v>964</c:v>
                </c:pt>
                <c:pt idx="487">
                  <c:v>964</c:v>
                </c:pt>
                <c:pt idx="488">
                  <c:v>964</c:v>
                </c:pt>
                <c:pt idx="489">
                  <c:v>964</c:v>
                </c:pt>
                <c:pt idx="490">
                  <c:v>964</c:v>
                </c:pt>
                <c:pt idx="491">
                  <c:v>964</c:v>
                </c:pt>
                <c:pt idx="492">
                  <c:v>964</c:v>
                </c:pt>
                <c:pt idx="493">
                  <c:v>964</c:v>
                </c:pt>
                <c:pt idx="494">
                  <c:v>964</c:v>
                </c:pt>
                <c:pt idx="495">
                  <c:v>964</c:v>
                </c:pt>
                <c:pt idx="496">
                  <c:v>964</c:v>
                </c:pt>
                <c:pt idx="497">
                  <c:v>964</c:v>
                </c:pt>
                <c:pt idx="498">
                  <c:v>964</c:v>
                </c:pt>
                <c:pt idx="499">
                  <c:v>965</c:v>
                </c:pt>
                <c:pt idx="500">
                  <c:v>967</c:v>
                </c:pt>
                <c:pt idx="501">
                  <c:v>967</c:v>
                </c:pt>
                <c:pt idx="502">
                  <c:v>967</c:v>
                </c:pt>
                <c:pt idx="503">
                  <c:v>967</c:v>
                </c:pt>
                <c:pt idx="504">
                  <c:v>967</c:v>
                </c:pt>
                <c:pt idx="505">
                  <c:v>967</c:v>
                </c:pt>
                <c:pt idx="506">
                  <c:v>967</c:v>
                </c:pt>
                <c:pt idx="507">
                  <c:v>976</c:v>
                </c:pt>
                <c:pt idx="508">
                  <c:v>984</c:v>
                </c:pt>
                <c:pt idx="509">
                  <c:v>998</c:v>
                </c:pt>
                <c:pt idx="510">
                  <c:v>1021</c:v>
                </c:pt>
                <c:pt idx="511">
                  <c:v>1031</c:v>
                </c:pt>
                <c:pt idx="512">
                  <c:v>1040</c:v>
                </c:pt>
                <c:pt idx="513">
                  <c:v>1061</c:v>
                </c:pt>
                <c:pt idx="514">
                  <c:v>1069</c:v>
                </c:pt>
                <c:pt idx="515">
                  <c:v>1081</c:v>
                </c:pt>
                <c:pt idx="516">
                  <c:v>1086</c:v>
                </c:pt>
                <c:pt idx="517">
                  <c:v>1089</c:v>
                </c:pt>
                <c:pt idx="518">
                  <c:v>1091</c:v>
                </c:pt>
                <c:pt idx="519">
                  <c:v>1095</c:v>
                </c:pt>
                <c:pt idx="520">
                  <c:v>1098</c:v>
                </c:pt>
                <c:pt idx="521">
                  <c:v>1099</c:v>
                </c:pt>
                <c:pt idx="522">
                  <c:v>1099</c:v>
                </c:pt>
                <c:pt idx="523">
                  <c:v>1099</c:v>
                </c:pt>
                <c:pt idx="524">
                  <c:v>1099</c:v>
                </c:pt>
                <c:pt idx="525">
                  <c:v>1099</c:v>
                </c:pt>
                <c:pt idx="526">
                  <c:v>1099</c:v>
                </c:pt>
                <c:pt idx="527">
                  <c:v>1099</c:v>
                </c:pt>
                <c:pt idx="528">
                  <c:v>1099</c:v>
                </c:pt>
                <c:pt idx="529">
                  <c:v>1099</c:v>
                </c:pt>
                <c:pt idx="530">
                  <c:v>1099</c:v>
                </c:pt>
                <c:pt idx="531">
                  <c:v>1099</c:v>
                </c:pt>
                <c:pt idx="532">
                  <c:v>1099</c:v>
                </c:pt>
                <c:pt idx="533">
                  <c:v>1099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A4-4261-AF8A-ED10E0184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6584584"/>
        <c:axId val="606589832"/>
      </c:lineChart>
      <c:catAx>
        <c:axId val="607356480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7351560"/>
        <c:crosses val="autoZero"/>
        <c:auto val="0"/>
        <c:lblAlgn val="ctr"/>
        <c:lblOffset val="100"/>
        <c:noMultiLvlLbl val="1"/>
      </c:catAx>
      <c:valAx>
        <c:axId val="60735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7356480"/>
        <c:crossesAt val="1"/>
        <c:crossBetween val="between"/>
      </c:valAx>
      <c:valAx>
        <c:axId val="6065898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6584584"/>
        <c:crosses val="max"/>
        <c:crossBetween val="between"/>
      </c:valAx>
      <c:dateAx>
        <c:axId val="606584584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606589832"/>
        <c:crosses val="autoZero"/>
        <c:auto val="1"/>
        <c:lblOffset val="100"/>
        <c:baseTimeUnit val="days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58702062227801677"/>
          <c:y val="0.61113781925717658"/>
          <c:w val="0.19286798274040215"/>
          <c:h val="0.17344370914669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124576364886505E-2"/>
          <c:y val="1.2421452188939272E-2"/>
          <c:w val="0.92626468529553252"/>
          <c:h val="0.88930813107850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新疆の情況!$V$5</c:f>
              <c:strCache>
                <c:ptCount val="1"/>
                <c:pt idx="0">
                  <c:v>確診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新疆の情況!$U$6:$U$509</c:f>
              <c:strCache>
                <c:ptCount val="501"/>
                <c:pt idx="0">
                  <c:v>7月14日</c:v>
                </c:pt>
                <c:pt idx="1">
                  <c:v>7月15日</c:v>
                </c:pt>
                <c:pt idx="2">
                  <c:v>7月16日36時間</c:v>
                </c:pt>
                <c:pt idx="3">
                  <c:v>7月17日12時間</c:v>
                </c:pt>
                <c:pt idx="4">
                  <c:v>7月18日</c:v>
                </c:pt>
                <c:pt idx="5">
                  <c:v>7月19日</c:v>
                </c:pt>
                <c:pt idx="6">
                  <c:v>7月20日</c:v>
                </c:pt>
                <c:pt idx="7">
                  <c:v>7月21日</c:v>
                </c:pt>
                <c:pt idx="8">
                  <c:v>7月22日</c:v>
                </c:pt>
                <c:pt idx="9">
                  <c:v>7月23日</c:v>
                </c:pt>
                <c:pt idx="10">
                  <c:v>7月24日</c:v>
                </c:pt>
                <c:pt idx="11">
                  <c:v>7月25日</c:v>
                </c:pt>
                <c:pt idx="12">
                  <c:v>7月26日</c:v>
                </c:pt>
                <c:pt idx="13">
                  <c:v>7月27日</c:v>
                </c:pt>
                <c:pt idx="14">
                  <c:v>7月28日</c:v>
                </c:pt>
                <c:pt idx="15">
                  <c:v>7月29日</c:v>
                </c:pt>
                <c:pt idx="16">
                  <c:v>7月30日</c:v>
                </c:pt>
                <c:pt idx="17">
                  <c:v>7月31日</c:v>
                </c:pt>
                <c:pt idx="18">
                  <c:v>8月1日</c:v>
                </c:pt>
                <c:pt idx="19">
                  <c:v>8月2日</c:v>
                </c:pt>
                <c:pt idx="20">
                  <c:v>8月3日</c:v>
                </c:pt>
                <c:pt idx="21">
                  <c:v>8月4日</c:v>
                </c:pt>
                <c:pt idx="22">
                  <c:v>8月5日</c:v>
                </c:pt>
                <c:pt idx="23">
                  <c:v>8月6日</c:v>
                </c:pt>
                <c:pt idx="24">
                  <c:v>8月7日</c:v>
                </c:pt>
                <c:pt idx="25">
                  <c:v>8月8日</c:v>
                </c:pt>
                <c:pt idx="26">
                  <c:v>8月9日</c:v>
                </c:pt>
                <c:pt idx="27">
                  <c:v>8月10日</c:v>
                </c:pt>
                <c:pt idx="28">
                  <c:v>8月11日</c:v>
                </c:pt>
                <c:pt idx="29">
                  <c:v>8月12日</c:v>
                </c:pt>
                <c:pt idx="30">
                  <c:v>8月13日</c:v>
                </c:pt>
                <c:pt idx="31">
                  <c:v>8月14日</c:v>
                </c:pt>
                <c:pt idx="32">
                  <c:v>8月15日</c:v>
                </c:pt>
                <c:pt idx="33">
                  <c:v>8月16日</c:v>
                </c:pt>
                <c:pt idx="34">
                  <c:v>8月17日</c:v>
                </c:pt>
                <c:pt idx="35">
                  <c:v>8月18日</c:v>
                </c:pt>
                <c:pt idx="36">
                  <c:v>8月19日</c:v>
                </c:pt>
                <c:pt idx="37">
                  <c:v>8月20日</c:v>
                </c:pt>
                <c:pt idx="38">
                  <c:v>8月21日</c:v>
                </c:pt>
                <c:pt idx="39">
                  <c:v>8月22日</c:v>
                </c:pt>
                <c:pt idx="40">
                  <c:v>8月23日</c:v>
                </c:pt>
                <c:pt idx="41">
                  <c:v>8月24日</c:v>
                </c:pt>
                <c:pt idx="42">
                  <c:v>8月25日</c:v>
                </c:pt>
                <c:pt idx="43">
                  <c:v>8月26日</c:v>
                </c:pt>
                <c:pt idx="44">
                  <c:v>8月27日</c:v>
                </c:pt>
                <c:pt idx="45">
                  <c:v>8月28日</c:v>
                </c:pt>
                <c:pt idx="46">
                  <c:v>8月29日</c:v>
                </c:pt>
                <c:pt idx="47">
                  <c:v>8月30日</c:v>
                </c:pt>
                <c:pt idx="48">
                  <c:v>8月31日</c:v>
                </c:pt>
                <c:pt idx="49">
                  <c:v>9月1日</c:v>
                </c:pt>
                <c:pt idx="50">
                  <c:v>9月2日</c:v>
                </c:pt>
                <c:pt idx="51">
                  <c:v>9月3日</c:v>
                </c:pt>
                <c:pt idx="52">
                  <c:v>9月4日</c:v>
                </c:pt>
                <c:pt idx="53">
                  <c:v>9月5日</c:v>
                </c:pt>
                <c:pt idx="54">
                  <c:v>9月6日</c:v>
                </c:pt>
                <c:pt idx="55">
                  <c:v>9月7日</c:v>
                </c:pt>
                <c:pt idx="56">
                  <c:v>9月8日</c:v>
                </c:pt>
                <c:pt idx="57">
                  <c:v>9月9日</c:v>
                </c:pt>
                <c:pt idx="58">
                  <c:v>9月10日</c:v>
                </c:pt>
                <c:pt idx="59">
                  <c:v>9月11日</c:v>
                </c:pt>
                <c:pt idx="60">
                  <c:v>9月12日</c:v>
                </c:pt>
                <c:pt idx="61">
                  <c:v>9月13日</c:v>
                </c:pt>
                <c:pt idx="62">
                  <c:v>9月14日</c:v>
                </c:pt>
                <c:pt idx="63">
                  <c:v>9月15日</c:v>
                </c:pt>
                <c:pt idx="64">
                  <c:v>9月16日</c:v>
                </c:pt>
                <c:pt idx="65">
                  <c:v>9月17日</c:v>
                </c:pt>
                <c:pt idx="66">
                  <c:v>9月18日</c:v>
                </c:pt>
                <c:pt idx="67">
                  <c:v>9月19日</c:v>
                </c:pt>
                <c:pt idx="68">
                  <c:v>9月20日</c:v>
                </c:pt>
                <c:pt idx="69">
                  <c:v>9月21日</c:v>
                </c:pt>
                <c:pt idx="70">
                  <c:v>9月22日</c:v>
                </c:pt>
                <c:pt idx="71">
                  <c:v>9月23日</c:v>
                </c:pt>
                <c:pt idx="72">
                  <c:v>9月24日</c:v>
                </c:pt>
                <c:pt idx="73">
                  <c:v>9月25日</c:v>
                </c:pt>
                <c:pt idx="74">
                  <c:v>9月26日</c:v>
                </c:pt>
                <c:pt idx="75">
                  <c:v>9月27日</c:v>
                </c:pt>
                <c:pt idx="76">
                  <c:v>9月28日</c:v>
                </c:pt>
                <c:pt idx="77">
                  <c:v>9月29日</c:v>
                </c:pt>
                <c:pt idx="78">
                  <c:v>9月30日</c:v>
                </c:pt>
                <c:pt idx="79">
                  <c:v>10月1日</c:v>
                </c:pt>
                <c:pt idx="80">
                  <c:v>10月2日</c:v>
                </c:pt>
                <c:pt idx="81">
                  <c:v>10月3日</c:v>
                </c:pt>
                <c:pt idx="82">
                  <c:v>10月4日</c:v>
                </c:pt>
                <c:pt idx="83">
                  <c:v>10月5日</c:v>
                </c:pt>
                <c:pt idx="84">
                  <c:v>10月6日</c:v>
                </c:pt>
                <c:pt idx="85">
                  <c:v>10月7日</c:v>
                </c:pt>
                <c:pt idx="86">
                  <c:v>10月8日</c:v>
                </c:pt>
                <c:pt idx="87">
                  <c:v>10月9日</c:v>
                </c:pt>
                <c:pt idx="88">
                  <c:v>10月10日</c:v>
                </c:pt>
                <c:pt idx="89">
                  <c:v>10月11日</c:v>
                </c:pt>
                <c:pt idx="90">
                  <c:v>10月12日</c:v>
                </c:pt>
                <c:pt idx="91">
                  <c:v>10月13日</c:v>
                </c:pt>
                <c:pt idx="92">
                  <c:v>10月14日</c:v>
                </c:pt>
                <c:pt idx="93">
                  <c:v>10月15日</c:v>
                </c:pt>
                <c:pt idx="94">
                  <c:v>10月16日</c:v>
                </c:pt>
                <c:pt idx="95">
                  <c:v>10月17日</c:v>
                </c:pt>
                <c:pt idx="96">
                  <c:v>10月18日</c:v>
                </c:pt>
                <c:pt idx="97">
                  <c:v>10月19日</c:v>
                </c:pt>
                <c:pt idx="98">
                  <c:v>10月20日</c:v>
                </c:pt>
                <c:pt idx="99">
                  <c:v>10月21日</c:v>
                </c:pt>
                <c:pt idx="100">
                  <c:v>10月22日</c:v>
                </c:pt>
                <c:pt idx="101">
                  <c:v>10月23日</c:v>
                </c:pt>
                <c:pt idx="102">
                  <c:v>10月24日</c:v>
                </c:pt>
                <c:pt idx="103">
                  <c:v>10月25日</c:v>
                </c:pt>
                <c:pt idx="104">
                  <c:v>10月26日</c:v>
                </c:pt>
                <c:pt idx="105">
                  <c:v>10月27日</c:v>
                </c:pt>
                <c:pt idx="106">
                  <c:v>10月28日</c:v>
                </c:pt>
                <c:pt idx="107">
                  <c:v>10月29日</c:v>
                </c:pt>
                <c:pt idx="108">
                  <c:v>10月30日</c:v>
                </c:pt>
                <c:pt idx="109">
                  <c:v>10月31日</c:v>
                </c:pt>
                <c:pt idx="110">
                  <c:v>11月1日</c:v>
                </c:pt>
                <c:pt idx="111">
                  <c:v>11月2日</c:v>
                </c:pt>
                <c:pt idx="112">
                  <c:v>11月3日</c:v>
                </c:pt>
                <c:pt idx="113">
                  <c:v>11月4日</c:v>
                </c:pt>
                <c:pt idx="114">
                  <c:v>11月5日</c:v>
                </c:pt>
                <c:pt idx="115">
                  <c:v>11月6日</c:v>
                </c:pt>
                <c:pt idx="116">
                  <c:v>11月7日</c:v>
                </c:pt>
                <c:pt idx="117">
                  <c:v>11月8日</c:v>
                </c:pt>
                <c:pt idx="118">
                  <c:v>11月9日</c:v>
                </c:pt>
                <c:pt idx="119">
                  <c:v>11月10日</c:v>
                </c:pt>
                <c:pt idx="120">
                  <c:v>11月11日</c:v>
                </c:pt>
                <c:pt idx="121">
                  <c:v>11月12日</c:v>
                </c:pt>
                <c:pt idx="122">
                  <c:v>11月13日</c:v>
                </c:pt>
                <c:pt idx="123">
                  <c:v>11月14日</c:v>
                </c:pt>
                <c:pt idx="124">
                  <c:v>11月15日</c:v>
                </c:pt>
                <c:pt idx="125">
                  <c:v>11月16日</c:v>
                </c:pt>
                <c:pt idx="126">
                  <c:v>11月17日</c:v>
                </c:pt>
                <c:pt idx="127">
                  <c:v>11月18日</c:v>
                </c:pt>
                <c:pt idx="128">
                  <c:v>11月19日</c:v>
                </c:pt>
                <c:pt idx="129">
                  <c:v>11月20日</c:v>
                </c:pt>
                <c:pt idx="130">
                  <c:v>11月21日</c:v>
                </c:pt>
                <c:pt idx="131">
                  <c:v>11月22日</c:v>
                </c:pt>
                <c:pt idx="132">
                  <c:v>11月23日</c:v>
                </c:pt>
                <c:pt idx="133">
                  <c:v>11月24日</c:v>
                </c:pt>
                <c:pt idx="134">
                  <c:v>11月25日</c:v>
                </c:pt>
                <c:pt idx="135">
                  <c:v>11月26日</c:v>
                </c:pt>
                <c:pt idx="136">
                  <c:v>11月27日</c:v>
                </c:pt>
                <c:pt idx="137">
                  <c:v>11月28日</c:v>
                </c:pt>
                <c:pt idx="138">
                  <c:v>11月29日</c:v>
                </c:pt>
                <c:pt idx="139">
                  <c:v>11月30日</c:v>
                </c:pt>
                <c:pt idx="140">
                  <c:v>12月1日</c:v>
                </c:pt>
                <c:pt idx="141">
                  <c:v>12月2日</c:v>
                </c:pt>
                <c:pt idx="142">
                  <c:v>12月3日</c:v>
                </c:pt>
                <c:pt idx="143">
                  <c:v>12月4日</c:v>
                </c:pt>
                <c:pt idx="144">
                  <c:v>12月5日</c:v>
                </c:pt>
                <c:pt idx="145">
                  <c:v>12月6日</c:v>
                </c:pt>
                <c:pt idx="146">
                  <c:v>12月7日</c:v>
                </c:pt>
                <c:pt idx="147">
                  <c:v>12月8日</c:v>
                </c:pt>
                <c:pt idx="148">
                  <c:v>12月9日</c:v>
                </c:pt>
                <c:pt idx="149">
                  <c:v>12月10日</c:v>
                </c:pt>
                <c:pt idx="150">
                  <c:v>12月11日</c:v>
                </c:pt>
                <c:pt idx="151">
                  <c:v>12月12日</c:v>
                </c:pt>
                <c:pt idx="152">
                  <c:v>12月13日</c:v>
                </c:pt>
                <c:pt idx="153">
                  <c:v>12月14日</c:v>
                </c:pt>
                <c:pt idx="154">
                  <c:v>12月15日</c:v>
                </c:pt>
                <c:pt idx="155">
                  <c:v>12月16日</c:v>
                </c:pt>
                <c:pt idx="156">
                  <c:v>12月17日</c:v>
                </c:pt>
                <c:pt idx="157">
                  <c:v>12月18日</c:v>
                </c:pt>
                <c:pt idx="158">
                  <c:v>12月19日</c:v>
                </c:pt>
                <c:pt idx="159">
                  <c:v>12月20日</c:v>
                </c:pt>
                <c:pt idx="160">
                  <c:v>12月21日</c:v>
                </c:pt>
                <c:pt idx="161">
                  <c:v>12月22日</c:v>
                </c:pt>
                <c:pt idx="162">
                  <c:v>12月23日</c:v>
                </c:pt>
                <c:pt idx="163">
                  <c:v>12月24日</c:v>
                </c:pt>
                <c:pt idx="164">
                  <c:v>12月25日</c:v>
                </c:pt>
                <c:pt idx="165">
                  <c:v>12月26日</c:v>
                </c:pt>
                <c:pt idx="166">
                  <c:v>12月27日</c:v>
                </c:pt>
                <c:pt idx="167">
                  <c:v>12月28日</c:v>
                </c:pt>
                <c:pt idx="168">
                  <c:v>12月29日</c:v>
                </c:pt>
                <c:pt idx="169">
                  <c:v>12月30日</c:v>
                </c:pt>
                <c:pt idx="170">
                  <c:v>12月31日</c:v>
                </c:pt>
                <c:pt idx="171">
                  <c:v>1月1日</c:v>
                </c:pt>
                <c:pt idx="172">
                  <c:v>1月2日</c:v>
                </c:pt>
                <c:pt idx="173">
                  <c:v>1月3日</c:v>
                </c:pt>
                <c:pt idx="174">
                  <c:v>1月4日</c:v>
                </c:pt>
                <c:pt idx="175">
                  <c:v>1月5日</c:v>
                </c:pt>
                <c:pt idx="176">
                  <c:v>1月6日</c:v>
                </c:pt>
                <c:pt idx="177">
                  <c:v>1月7日</c:v>
                </c:pt>
                <c:pt idx="178">
                  <c:v>1月8日</c:v>
                </c:pt>
                <c:pt idx="179">
                  <c:v>1月9日</c:v>
                </c:pt>
                <c:pt idx="180">
                  <c:v>1月10日</c:v>
                </c:pt>
                <c:pt idx="181">
                  <c:v>1月11日</c:v>
                </c:pt>
                <c:pt idx="182">
                  <c:v>1月12日</c:v>
                </c:pt>
                <c:pt idx="183">
                  <c:v>1月13日</c:v>
                </c:pt>
                <c:pt idx="184">
                  <c:v>1月14日</c:v>
                </c:pt>
                <c:pt idx="185">
                  <c:v>1月15日</c:v>
                </c:pt>
                <c:pt idx="186">
                  <c:v>1月16日</c:v>
                </c:pt>
                <c:pt idx="187">
                  <c:v>1月17日</c:v>
                </c:pt>
                <c:pt idx="188">
                  <c:v>1月18日</c:v>
                </c:pt>
                <c:pt idx="189">
                  <c:v>1月19日</c:v>
                </c:pt>
                <c:pt idx="190">
                  <c:v>1月20日</c:v>
                </c:pt>
                <c:pt idx="191">
                  <c:v>1月21日</c:v>
                </c:pt>
                <c:pt idx="192">
                  <c:v>1月22日</c:v>
                </c:pt>
                <c:pt idx="193">
                  <c:v>1月23日</c:v>
                </c:pt>
                <c:pt idx="194">
                  <c:v>1月24日</c:v>
                </c:pt>
                <c:pt idx="195">
                  <c:v>1月25日</c:v>
                </c:pt>
                <c:pt idx="196">
                  <c:v>1月26日</c:v>
                </c:pt>
                <c:pt idx="197">
                  <c:v>1月27日</c:v>
                </c:pt>
                <c:pt idx="198">
                  <c:v>1月28日</c:v>
                </c:pt>
                <c:pt idx="199">
                  <c:v>1月29日</c:v>
                </c:pt>
                <c:pt idx="200">
                  <c:v>1月30日</c:v>
                </c:pt>
                <c:pt idx="201">
                  <c:v>1月31日</c:v>
                </c:pt>
                <c:pt idx="202">
                  <c:v>2月1日</c:v>
                </c:pt>
                <c:pt idx="203">
                  <c:v>2月2日</c:v>
                </c:pt>
                <c:pt idx="204">
                  <c:v>2月3日</c:v>
                </c:pt>
                <c:pt idx="205">
                  <c:v>2月4日</c:v>
                </c:pt>
                <c:pt idx="206">
                  <c:v>2月5日</c:v>
                </c:pt>
                <c:pt idx="207">
                  <c:v>2月6日</c:v>
                </c:pt>
                <c:pt idx="208">
                  <c:v>2月7日</c:v>
                </c:pt>
                <c:pt idx="209">
                  <c:v>2月8日</c:v>
                </c:pt>
                <c:pt idx="210">
                  <c:v>2月9日</c:v>
                </c:pt>
                <c:pt idx="211">
                  <c:v>2月10日</c:v>
                </c:pt>
                <c:pt idx="212">
                  <c:v>2月11日</c:v>
                </c:pt>
                <c:pt idx="213">
                  <c:v>2月12日</c:v>
                </c:pt>
                <c:pt idx="214">
                  <c:v>2月13日</c:v>
                </c:pt>
                <c:pt idx="215">
                  <c:v>2月14日</c:v>
                </c:pt>
                <c:pt idx="216">
                  <c:v>2月15日</c:v>
                </c:pt>
                <c:pt idx="217">
                  <c:v>2月16日</c:v>
                </c:pt>
                <c:pt idx="218">
                  <c:v>2月17日</c:v>
                </c:pt>
                <c:pt idx="219">
                  <c:v>2月18日</c:v>
                </c:pt>
                <c:pt idx="220">
                  <c:v>2月19日</c:v>
                </c:pt>
                <c:pt idx="221">
                  <c:v>2月20日</c:v>
                </c:pt>
                <c:pt idx="222">
                  <c:v>2月21日</c:v>
                </c:pt>
                <c:pt idx="223">
                  <c:v>2月22日</c:v>
                </c:pt>
                <c:pt idx="224">
                  <c:v>2月23日</c:v>
                </c:pt>
                <c:pt idx="225">
                  <c:v>2月24日</c:v>
                </c:pt>
                <c:pt idx="226">
                  <c:v>2月25日</c:v>
                </c:pt>
                <c:pt idx="227">
                  <c:v>2月26日</c:v>
                </c:pt>
                <c:pt idx="228">
                  <c:v>2月27日</c:v>
                </c:pt>
                <c:pt idx="229">
                  <c:v>2月28日</c:v>
                </c:pt>
                <c:pt idx="230">
                  <c:v>3月1日</c:v>
                </c:pt>
                <c:pt idx="231">
                  <c:v>3月2日</c:v>
                </c:pt>
                <c:pt idx="232">
                  <c:v>3月3日</c:v>
                </c:pt>
                <c:pt idx="233">
                  <c:v>3月4日</c:v>
                </c:pt>
                <c:pt idx="234">
                  <c:v>3月5日</c:v>
                </c:pt>
                <c:pt idx="235">
                  <c:v>3月6日</c:v>
                </c:pt>
                <c:pt idx="236">
                  <c:v>3月7日</c:v>
                </c:pt>
                <c:pt idx="237">
                  <c:v>3月8日</c:v>
                </c:pt>
                <c:pt idx="238">
                  <c:v>3月9日</c:v>
                </c:pt>
                <c:pt idx="239">
                  <c:v>3月10日</c:v>
                </c:pt>
                <c:pt idx="240">
                  <c:v>3月11日</c:v>
                </c:pt>
                <c:pt idx="241">
                  <c:v>3月12日</c:v>
                </c:pt>
                <c:pt idx="242">
                  <c:v>3月13日</c:v>
                </c:pt>
                <c:pt idx="243">
                  <c:v>3月14日</c:v>
                </c:pt>
                <c:pt idx="244">
                  <c:v>3月15日</c:v>
                </c:pt>
                <c:pt idx="245">
                  <c:v>3月16日</c:v>
                </c:pt>
                <c:pt idx="246">
                  <c:v>3月17日</c:v>
                </c:pt>
                <c:pt idx="247">
                  <c:v>3月18日</c:v>
                </c:pt>
                <c:pt idx="248">
                  <c:v>3月19日</c:v>
                </c:pt>
                <c:pt idx="249">
                  <c:v>3月20日</c:v>
                </c:pt>
                <c:pt idx="250">
                  <c:v>3月21日</c:v>
                </c:pt>
                <c:pt idx="251">
                  <c:v>3月22日</c:v>
                </c:pt>
                <c:pt idx="252">
                  <c:v>3月23日</c:v>
                </c:pt>
                <c:pt idx="253">
                  <c:v>3月24日</c:v>
                </c:pt>
                <c:pt idx="254">
                  <c:v>3月25日</c:v>
                </c:pt>
                <c:pt idx="255">
                  <c:v>3月26日</c:v>
                </c:pt>
                <c:pt idx="256">
                  <c:v>3月27日</c:v>
                </c:pt>
                <c:pt idx="257">
                  <c:v>3月28日</c:v>
                </c:pt>
                <c:pt idx="258">
                  <c:v>3月29日</c:v>
                </c:pt>
                <c:pt idx="259">
                  <c:v>3月30日</c:v>
                </c:pt>
                <c:pt idx="260">
                  <c:v>3月31日</c:v>
                </c:pt>
                <c:pt idx="261">
                  <c:v>4月1日</c:v>
                </c:pt>
                <c:pt idx="262">
                  <c:v>4月2日</c:v>
                </c:pt>
                <c:pt idx="263">
                  <c:v>4月3日</c:v>
                </c:pt>
                <c:pt idx="264">
                  <c:v>4月4日</c:v>
                </c:pt>
                <c:pt idx="265">
                  <c:v>4月5日</c:v>
                </c:pt>
                <c:pt idx="266">
                  <c:v>4月6日</c:v>
                </c:pt>
                <c:pt idx="267">
                  <c:v>4月7日</c:v>
                </c:pt>
                <c:pt idx="268">
                  <c:v>4月8日</c:v>
                </c:pt>
                <c:pt idx="269">
                  <c:v>4月9日</c:v>
                </c:pt>
                <c:pt idx="270">
                  <c:v>4月10日</c:v>
                </c:pt>
                <c:pt idx="271">
                  <c:v>4月11日</c:v>
                </c:pt>
                <c:pt idx="272">
                  <c:v>4月12日</c:v>
                </c:pt>
                <c:pt idx="273">
                  <c:v>4月13日</c:v>
                </c:pt>
                <c:pt idx="274">
                  <c:v>4月14日</c:v>
                </c:pt>
                <c:pt idx="275">
                  <c:v>4月15日</c:v>
                </c:pt>
                <c:pt idx="276">
                  <c:v>4月16日</c:v>
                </c:pt>
                <c:pt idx="277">
                  <c:v>4月17日</c:v>
                </c:pt>
                <c:pt idx="278">
                  <c:v>4月18日</c:v>
                </c:pt>
                <c:pt idx="279">
                  <c:v>4月19日</c:v>
                </c:pt>
                <c:pt idx="280">
                  <c:v>4月20日</c:v>
                </c:pt>
                <c:pt idx="281">
                  <c:v>4月21日</c:v>
                </c:pt>
                <c:pt idx="282">
                  <c:v>4月22日</c:v>
                </c:pt>
                <c:pt idx="283">
                  <c:v>4月23日</c:v>
                </c:pt>
                <c:pt idx="284">
                  <c:v>4月24日</c:v>
                </c:pt>
                <c:pt idx="285">
                  <c:v>4月25日</c:v>
                </c:pt>
                <c:pt idx="286">
                  <c:v>4月26日</c:v>
                </c:pt>
                <c:pt idx="287">
                  <c:v>4月27日</c:v>
                </c:pt>
                <c:pt idx="288">
                  <c:v>4月28日</c:v>
                </c:pt>
                <c:pt idx="289">
                  <c:v>4月29日</c:v>
                </c:pt>
                <c:pt idx="290">
                  <c:v>4月30日</c:v>
                </c:pt>
                <c:pt idx="291">
                  <c:v>5月1日</c:v>
                </c:pt>
                <c:pt idx="292">
                  <c:v>5月2日</c:v>
                </c:pt>
                <c:pt idx="293">
                  <c:v>5月3日</c:v>
                </c:pt>
                <c:pt idx="294">
                  <c:v>5月4日</c:v>
                </c:pt>
                <c:pt idx="295">
                  <c:v>5月5日</c:v>
                </c:pt>
                <c:pt idx="296">
                  <c:v>5月6日</c:v>
                </c:pt>
                <c:pt idx="297">
                  <c:v>5月7日</c:v>
                </c:pt>
                <c:pt idx="298">
                  <c:v>5月8日</c:v>
                </c:pt>
                <c:pt idx="299">
                  <c:v>5月9日</c:v>
                </c:pt>
                <c:pt idx="300">
                  <c:v>5月10日</c:v>
                </c:pt>
                <c:pt idx="301">
                  <c:v>5月11日</c:v>
                </c:pt>
                <c:pt idx="302">
                  <c:v>5月12日</c:v>
                </c:pt>
                <c:pt idx="303">
                  <c:v>5月13日</c:v>
                </c:pt>
                <c:pt idx="304">
                  <c:v>5月14日</c:v>
                </c:pt>
                <c:pt idx="305">
                  <c:v>5月15日</c:v>
                </c:pt>
                <c:pt idx="306">
                  <c:v>5月16日</c:v>
                </c:pt>
                <c:pt idx="307">
                  <c:v>5月17日</c:v>
                </c:pt>
                <c:pt idx="308">
                  <c:v>5月18日</c:v>
                </c:pt>
                <c:pt idx="309">
                  <c:v>5月19日</c:v>
                </c:pt>
                <c:pt idx="310">
                  <c:v>5月20日</c:v>
                </c:pt>
                <c:pt idx="311">
                  <c:v>5月21日</c:v>
                </c:pt>
                <c:pt idx="312">
                  <c:v>5月22日</c:v>
                </c:pt>
                <c:pt idx="313">
                  <c:v>5月23日</c:v>
                </c:pt>
                <c:pt idx="314">
                  <c:v>5月24日</c:v>
                </c:pt>
                <c:pt idx="315">
                  <c:v>5月25日</c:v>
                </c:pt>
                <c:pt idx="316">
                  <c:v>5月26日</c:v>
                </c:pt>
                <c:pt idx="317">
                  <c:v>5月27日</c:v>
                </c:pt>
                <c:pt idx="318">
                  <c:v>5月28日</c:v>
                </c:pt>
                <c:pt idx="319">
                  <c:v>5月29日</c:v>
                </c:pt>
                <c:pt idx="320">
                  <c:v>5月30日</c:v>
                </c:pt>
                <c:pt idx="321">
                  <c:v>5月31日</c:v>
                </c:pt>
                <c:pt idx="322">
                  <c:v>6月1日</c:v>
                </c:pt>
                <c:pt idx="323">
                  <c:v>6月2日</c:v>
                </c:pt>
                <c:pt idx="324">
                  <c:v>6月3日</c:v>
                </c:pt>
                <c:pt idx="325">
                  <c:v>6月4日</c:v>
                </c:pt>
                <c:pt idx="326">
                  <c:v>6月5日</c:v>
                </c:pt>
                <c:pt idx="327">
                  <c:v>6月6日</c:v>
                </c:pt>
                <c:pt idx="328">
                  <c:v>6月7日</c:v>
                </c:pt>
                <c:pt idx="329">
                  <c:v>6月8日</c:v>
                </c:pt>
                <c:pt idx="330">
                  <c:v>6月9日</c:v>
                </c:pt>
                <c:pt idx="331">
                  <c:v>6月10日</c:v>
                </c:pt>
                <c:pt idx="332">
                  <c:v>6月12日</c:v>
                </c:pt>
                <c:pt idx="333">
                  <c:v>6月13日</c:v>
                </c:pt>
                <c:pt idx="334">
                  <c:v>6月13日</c:v>
                </c:pt>
                <c:pt idx="335">
                  <c:v>6月14日</c:v>
                </c:pt>
                <c:pt idx="336">
                  <c:v>6月15日</c:v>
                </c:pt>
                <c:pt idx="337">
                  <c:v>6月16日</c:v>
                </c:pt>
                <c:pt idx="338">
                  <c:v>6月17日</c:v>
                </c:pt>
                <c:pt idx="339">
                  <c:v>6月18日</c:v>
                </c:pt>
                <c:pt idx="340">
                  <c:v>6月19日</c:v>
                </c:pt>
                <c:pt idx="341">
                  <c:v>6月20日</c:v>
                </c:pt>
                <c:pt idx="342">
                  <c:v>6月21日</c:v>
                </c:pt>
                <c:pt idx="343">
                  <c:v>6月22日</c:v>
                </c:pt>
                <c:pt idx="344">
                  <c:v>6月23日</c:v>
                </c:pt>
                <c:pt idx="345">
                  <c:v>6月24日</c:v>
                </c:pt>
                <c:pt idx="346">
                  <c:v>6月25日</c:v>
                </c:pt>
                <c:pt idx="347">
                  <c:v>6月26日</c:v>
                </c:pt>
                <c:pt idx="348">
                  <c:v>6月27日</c:v>
                </c:pt>
                <c:pt idx="349">
                  <c:v>6月28日</c:v>
                </c:pt>
                <c:pt idx="350">
                  <c:v>6月29日</c:v>
                </c:pt>
                <c:pt idx="351">
                  <c:v>6月30日</c:v>
                </c:pt>
                <c:pt idx="352">
                  <c:v>7月1日</c:v>
                </c:pt>
                <c:pt idx="353">
                  <c:v>7月2日</c:v>
                </c:pt>
                <c:pt idx="354">
                  <c:v>7月3日</c:v>
                </c:pt>
                <c:pt idx="355">
                  <c:v>7月4日</c:v>
                </c:pt>
                <c:pt idx="356">
                  <c:v>7月5日</c:v>
                </c:pt>
                <c:pt idx="357">
                  <c:v>7月6日</c:v>
                </c:pt>
                <c:pt idx="358">
                  <c:v>7月7日</c:v>
                </c:pt>
                <c:pt idx="359">
                  <c:v>7月8日</c:v>
                </c:pt>
                <c:pt idx="360">
                  <c:v>7月9日</c:v>
                </c:pt>
                <c:pt idx="361">
                  <c:v>7月10日</c:v>
                </c:pt>
                <c:pt idx="362">
                  <c:v>7月11日</c:v>
                </c:pt>
                <c:pt idx="363">
                  <c:v>7月12日</c:v>
                </c:pt>
                <c:pt idx="364">
                  <c:v>7月13日</c:v>
                </c:pt>
                <c:pt idx="365">
                  <c:v>7月14日</c:v>
                </c:pt>
                <c:pt idx="366">
                  <c:v>7月15日</c:v>
                </c:pt>
                <c:pt idx="367">
                  <c:v>7月16日</c:v>
                </c:pt>
                <c:pt idx="368">
                  <c:v>7月17日</c:v>
                </c:pt>
                <c:pt idx="369">
                  <c:v>7月18日</c:v>
                </c:pt>
                <c:pt idx="370">
                  <c:v>7月19日</c:v>
                </c:pt>
                <c:pt idx="371">
                  <c:v>7月20日</c:v>
                </c:pt>
                <c:pt idx="372">
                  <c:v>7月21日</c:v>
                </c:pt>
                <c:pt idx="373">
                  <c:v>7月22日</c:v>
                </c:pt>
                <c:pt idx="374">
                  <c:v>7月23日</c:v>
                </c:pt>
                <c:pt idx="375">
                  <c:v>7月24日</c:v>
                </c:pt>
                <c:pt idx="376">
                  <c:v>7月25日</c:v>
                </c:pt>
                <c:pt idx="377">
                  <c:v>7月26日</c:v>
                </c:pt>
                <c:pt idx="378">
                  <c:v>7月27日</c:v>
                </c:pt>
                <c:pt idx="379">
                  <c:v>7月28日</c:v>
                </c:pt>
                <c:pt idx="380">
                  <c:v>7月29日</c:v>
                </c:pt>
                <c:pt idx="381">
                  <c:v>7月30日</c:v>
                </c:pt>
                <c:pt idx="382">
                  <c:v>7月31日</c:v>
                </c:pt>
                <c:pt idx="383">
                  <c:v>8月1日</c:v>
                </c:pt>
                <c:pt idx="384">
                  <c:v>8月2日</c:v>
                </c:pt>
                <c:pt idx="385">
                  <c:v>8月3日</c:v>
                </c:pt>
                <c:pt idx="386">
                  <c:v>8月4日</c:v>
                </c:pt>
                <c:pt idx="387">
                  <c:v>8月5日</c:v>
                </c:pt>
                <c:pt idx="388">
                  <c:v>8月6日</c:v>
                </c:pt>
                <c:pt idx="389">
                  <c:v>8月7日</c:v>
                </c:pt>
                <c:pt idx="390">
                  <c:v>8月8日</c:v>
                </c:pt>
                <c:pt idx="391">
                  <c:v>8月9日</c:v>
                </c:pt>
                <c:pt idx="392">
                  <c:v>8月10日</c:v>
                </c:pt>
                <c:pt idx="393">
                  <c:v>8月11日</c:v>
                </c:pt>
                <c:pt idx="394">
                  <c:v>8月12日</c:v>
                </c:pt>
                <c:pt idx="395">
                  <c:v>8月13日</c:v>
                </c:pt>
                <c:pt idx="396">
                  <c:v>8月14日</c:v>
                </c:pt>
                <c:pt idx="397">
                  <c:v>8月15日</c:v>
                </c:pt>
                <c:pt idx="398">
                  <c:v>8月16日</c:v>
                </c:pt>
                <c:pt idx="399">
                  <c:v>8月17日</c:v>
                </c:pt>
                <c:pt idx="400">
                  <c:v>8月18日</c:v>
                </c:pt>
                <c:pt idx="401">
                  <c:v>8月19日</c:v>
                </c:pt>
                <c:pt idx="402">
                  <c:v>8月20日</c:v>
                </c:pt>
                <c:pt idx="403">
                  <c:v>8月21日</c:v>
                </c:pt>
                <c:pt idx="404">
                  <c:v>8月22日</c:v>
                </c:pt>
                <c:pt idx="405">
                  <c:v>8月23日</c:v>
                </c:pt>
                <c:pt idx="406">
                  <c:v>8月24日</c:v>
                </c:pt>
                <c:pt idx="407">
                  <c:v>8月25日</c:v>
                </c:pt>
                <c:pt idx="408">
                  <c:v>8月26日</c:v>
                </c:pt>
                <c:pt idx="409">
                  <c:v>8月27日</c:v>
                </c:pt>
                <c:pt idx="410">
                  <c:v>8月28日</c:v>
                </c:pt>
                <c:pt idx="411">
                  <c:v>8月29日</c:v>
                </c:pt>
                <c:pt idx="412">
                  <c:v>8月30日</c:v>
                </c:pt>
                <c:pt idx="413">
                  <c:v>8月31日</c:v>
                </c:pt>
                <c:pt idx="414">
                  <c:v>9月1日</c:v>
                </c:pt>
                <c:pt idx="415">
                  <c:v>9月2日</c:v>
                </c:pt>
                <c:pt idx="416">
                  <c:v>9月3日</c:v>
                </c:pt>
                <c:pt idx="417">
                  <c:v>9月4日</c:v>
                </c:pt>
                <c:pt idx="418">
                  <c:v>9月5日</c:v>
                </c:pt>
                <c:pt idx="419">
                  <c:v>9月6日</c:v>
                </c:pt>
                <c:pt idx="420">
                  <c:v>9月7日</c:v>
                </c:pt>
                <c:pt idx="421">
                  <c:v>9月8日</c:v>
                </c:pt>
                <c:pt idx="422">
                  <c:v>9月9日</c:v>
                </c:pt>
                <c:pt idx="423">
                  <c:v>9月10日</c:v>
                </c:pt>
                <c:pt idx="424">
                  <c:v>9月11日</c:v>
                </c:pt>
                <c:pt idx="425">
                  <c:v>9月12日</c:v>
                </c:pt>
                <c:pt idx="426">
                  <c:v>9月13日</c:v>
                </c:pt>
                <c:pt idx="427">
                  <c:v>9月14日</c:v>
                </c:pt>
                <c:pt idx="428">
                  <c:v>9月15日</c:v>
                </c:pt>
                <c:pt idx="429">
                  <c:v>9月16日</c:v>
                </c:pt>
                <c:pt idx="430">
                  <c:v>9月17日</c:v>
                </c:pt>
                <c:pt idx="431">
                  <c:v>9月18日</c:v>
                </c:pt>
                <c:pt idx="432">
                  <c:v>9月19日</c:v>
                </c:pt>
                <c:pt idx="433">
                  <c:v>9月20日</c:v>
                </c:pt>
                <c:pt idx="434">
                  <c:v>9月21日</c:v>
                </c:pt>
                <c:pt idx="435">
                  <c:v>9月22日</c:v>
                </c:pt>
                <c:pt idx="436">
                  <c:v>9月23日</c:v>
                </c:pt>
                <c:pt idx="437">
                  <c:v>9月24日</c:v>
                </c:pt>
                <c:pt idx="438">
                  <c:v>9月25日</c:v>
                </c:pt>
                <c:pt idx="439">
                  <c:v>9月26日</c:v>
                </c:pt>
                <c:pt idx="440">
                  <c:v>9月27日</c:v>
                </c:pt>
                <c:pt idx="441">
                  <c:v>9月28日</c:v>
                </c:pt>
                <c:pt idx="442">
                  <c:v>9月29日</c:v>
                </c:pt>
                <c:pt idx="443">
                  <c:v>9月30日</c:v>
                </c:pt>
                <c:pt idx="444">
                  <c:v>10月1日</c:v>
                </c:pt>
                <c:pt idx="445">
                  <c:v>10月2日</c:v>
                </c:pt>
                <c:pt idx="446">
                  <c:v>10月3日</c:v>
                </c:pt>
                <c:pt idx="447">
                  <c:v>10月4日</c:v>
                </c:pt>
                <c:pt idx="448">
                  <c:v>10月5日</c:v>
                </c:pt>
                <c:pt idx="449">
                  <c:v>10月6日</c:v>
                </c:pt>
                <c:pt idx="450">
                  <c:v>10月7日</c:v>
                </c:pt>
                <c:pt idx="451">
                  <c:v>10月8日</c:v>
                </c:pt>
                <c:pt idx="452">
                  <c:v>10月9日</c:v>
                </c:pt>
                <c:pt idx="453">
                  <c:v>10月10日</c:v>
                </c:pt>
                <c:pt idx="454">
                  <c:v>10月11日</c:v>
                </c:pt>
                <c:pt idx="455">
                  <c:v>10月12日</c:v>
                </c:pt>
                <c:pt idx="456">
                  <c:v>10月13日</c:v>
                </c:pt>
                <c:pt idx="457">
                  <c:v>10月14日</c:v>
                </c:pt>
                <c:pt idx="458">
                  <c:v>10月15日</c:v>
                </c:pt>
                <c:pt idx="459">
                  <c:v>10月16日</c:v>
                </c:pt>
                <c:pt idx="460">
                  <c:v>10月17日</c:v>
                </c:pt>
                <c:pt idx="461">
                  <c:v>10月18日</c:v>
                </c:pt>
                <c:pt idx="462">
                  <c:v>10月19日</c:v>
                </c:pt>
                <c:pt idx="463">
                  <c:v>10月20日</c:v>
                </c:pt>
                <c:pt idx="464">
                  <c:v>10月21日</c:v>
                </c:pt>
                <c:pt idx="465">
                  <c:v>10月22日</c:v>
                </c:pt>
                <c:pt idx="466">
                  <c:v>10月23日</c:v>
                </c:pt>
                <c:pt idx="467">
                  <c:v>10月24日</c:v>
                </c:pt>
                <c:pt idx="468">
                  <c:v>10月25日</c:v>
                </c:pt>
                <c:pt idx="469">
                  <c:v>10月26日</c:v>
                </c:pt>
                <c:pt idx="470">
                  <c:v>10月27日</c:v>
                </c:pt>
                <c:pt idx="471">
                  <c:v>10月28日</c:v>
                </c:pt>
                <c:pt idx="472">
                  <c:v>10月29日</c:v>
                </c:pt>
                <c:pt idx="473">
                  <c:v>10月30日</c:v>
                </c:pt>
                <c:pt idx="474">
                  <c:v>10月31日</c:v>
                </c:pt>
                <c:pt idx="475">
                  <c:v>11月1日</c:v>
                </c:pt>
                <c:pt idx="476">
                  <c:v>11月2日</c:v>
                </c:pt>
                <c:pt idx="477">
                  <c:v>11月3日</c:v>
                </c:pt>
                <c:pt idx="478">
                  <c:v>11月4日</c:v>
                </c:pt>
                <c:pt idx="479">
                  <c:v>11月5日</c:v>
                </c:pt>
                <c:pt idx="480">
                  <c:v>11月6日</c:v>
                </c:pt>
                <c:pt idx="481">
                  <c:v>11月7日</c:v>
                </c:pt>
                <c:pt idx="482">
                  <c:v>11月8日</c:v>
                </c:pt>
                <c:pt idx="483">
                  <c:v>11月9日</c:v>
                </c:pt>
                <c:pt idx="484">
                  <c:v>11月10日</c:v>
                </c:pt>
                <c:pt idx="485">
                  <c:v>11月11日</c:v>
                </c:pt>
                <c:pt idx="486">
                  <c:v>11月12日</c:v>
                </c:pt>
                <c:pt idx="487">
                  <c:v>11月13日</c:v>
                </c:pt>
                <c:pt idx="488">
                  <c:v>11月14日</c:v>
                </c:pt>
                <c:pt idx="489">
                  <c:v>11月15日</c:v>
                </c:pt>
                <c:pt idx="490">
                  <c:v>11月16日</c:v>
                </c:pt>
                <c:pt idx="491">
                  <c:v>11月17日</c:v>
                </c:pt>
                <c:pt idx="492">
                  <c:v>11月18日</c:v>
                </c:pt>
                <c:pt idx="493">
                  <c:v>11月19日</c:v>
                </c:pt>
                <c:pt idx="494">
                  <c:v>11月20日</c:v>
                </c:pt>
                <c:pt idx="495">
                  <c:v>11月21日</c:v>
                </c:pt>
                <c:pt idx="496">
                  <c:v>11月22日</c:v>
                </c:pt>
                <c:pt idx="497">
                  <c:v>11月23日</c:v>
                </c:pt>
                <c:pt idx="498">
                  <c:v>11月24日</c:v>
                </c:pt>
                <c:pt idx="499">
                  <c:v>11月25日</c:v>
                </c:pt>
                <c:pt idx="500">
                  <c:v>11月26日</c:v>
                </c:pt>
              </c:strCache>
            </c:strRef>
          </c:cat>
          <c:val>
            <c:numRef>
              <c:f>新疆の情況!$V$6:$V$509</c:f>
              <c:numCache>
                <c:formatCode>General</c:formatCode>
                <c:ptCount val="504"/>
                <c:pt idx="1">
                  <c:v>1</c:v>
                </c:pt>
                <c:pt idx="2">
                  <c:v>5</c:v>
                </c:pt>
                <c:pt idx="3">
                  <c:v>11</c:v>
                </c:pt>
                <c:pt idx="4">
                  <c:v>13</c:v>
                </c:pt>
                <c:pt idx="5">
                  <c:v>17</c:v>
                </c:pt>
                <c:pt idx="6">
                  <c:v>8</c:v>
                </c:pt>
                <c:pt idx="7">
                  <c:v>9</c:v>
                </c:pt>
                <c:pt idx="8">
                  <c:v>18</c:v>
                </c:pt>
                <c:pt idx="9">
                  <c:v>13</c:v>
                </c:pt>
                <c:pt idx="10">
                  <c:v>20</c:v>
                </c:pt>
                <c:pt idx="11">
                  <c:v>22</c:v>
                </c:pt>
                <c:pt idx="12">
                  <c:v>41</c:v>
                </c:pt>
                <c:pt idx="13">
                  <c:v>57</c:v>
                </c:pt>
                <c:pt idx="14">
                  <c:v>89</c:v>
                </c:pt>
                <c:pt idx="15">
                  <c:v>96</c:v>
                </c:pt>
                <c:pt idx="16">
                  <c:v>112</c:v>
                </c:pt>
                <c:pt idx="17">
                  <c:v>31</c:v>
                </c:pt>
                <c:pt idx="18">
                  <c:v>30</c:v>
                </c:pt>
                <c:pt idx="19">
                  <c:v>28</c:v>
                </c:pt>
                <c:pt idx="20">
                  <c:v>28</c:v>
                </c:pt>
                <c:pt idx="21">
                  <c:v>22</c:v>
                </c:pt>
                <c:pt idx="22">
                  <c:v>27</c:v>
                </c:pt>
                <c:pt idx="23">
                  <c:v>26</c:v>
                </c:pt>
                <c:pt idx="24">
                  <c:v>25</c:v>
                </c:pt>
                <c:pt idx="25">
                  <c:v>15</c:v>
                </c:pt>
                <c:pt idx="26">
                  <c:v>14</c:v>
                </c:pt>
                <c:pt idx="27">
                  <c:v>13</c:v>
                </c:pt>
                <c:pt idx="28">
                  <c:v>9</c:v>
                </c:pt>
                <c:pt idx="29">
                  <c:v>8</c:v>
                </c:pt>
                <c:pt idx="30">
                  <c:v>8</c:v>
                </c:pt>
                <c:pt idx="31">
                  <c:v>7</c:v>
                </c:pt>
                <c:pt idx="32">
                  <c:v>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22</c:v>
                </c:pt>
                <c:pt idx="106">
                  <c:v>23</c:v>
                </c:pt>
                <c:pt idx="107">
                  <c:v>0</c:v>
                </c:pt>
                <c:pt idx="108">
                  <c:v>6</c:v>
                </c:pt>
                <c:pt idx="109">
                  <c:v>3</c:v>
                </c:pt>
                <c:pt idx="110">
                  <c:v>3</c:v>
                </c:pt>
                <c:pt idx="111">
                  <c:v>5</c:v>
                </c:pt>
                <c:pt idx="112">
                  <c:v>2</c:v>
                </c:pt>
                <c:pt idx="113">
                  <c:v>8</c:v>
                </c:pt>
                <c:pt idx="114">
                  <c:v>6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1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8-4736-9D9C-25D057908315}"/>
            </c:ext>
          </c:extLst>
        </c:ser>
        <c:ser>
          <c:idx val="3"/>
          <c:order val="3"/>
          <c:tx>
            <c:strRef>
              <c:f>新疆の情況!$Y$5</c:f>
              <c:strCache>
                <c:ptCount val="1"/>
                <c:pt idx="0">
                  <c:v>無症状感染者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新疆の情況!$U$6:$U$509</c:f>
              <c:strCache>
                <c:ptCount val="501"/>
                <c:pt idx="0">
                  <c:v>7月14日</c:v>
                </c:pt>
                <c:pt idx="1">
                  <c:v>7月15日</c:v>
                </c:pt>
                <c:pt idx="2">
                  <c:v>7月16日36時間</c:v>
                </c:pt>
                <c:pt idx="3">
                  <c:v>7月17日12時間</c:v>
                </c:pt>
                <c:pt idx="4">
                  <c:v>7月18日</c:v>
                </c:pt>
                <c:pt idx="5">
                  <c:v>7月19日</c:v>
                </c:pt>
                <c:pt idx="6">
                  <c:v>7月20日</c:v>
                </c:pt>
                <c:pt idx="7">
                  <c:v>7月21日</c:v>
                </c:pt>
                <c:pt idx="8">
                  <c:v>7月22日</c:v>
                </c:pt>
                <c:pt idx="9">
                  <c:v>7月23日</c:v>
                </c:pt>
                <c:pt idx="10">
                  <c:v>7月24日</c:v>
                </c:pt>
                <c:pt idx="11">
                  <c:v>7月25日</c:v>
                </c:pt>
                <c:pt idx="12">
                  <c:v>7月26日</c:v>
                </c:pt>
                <c:pt idx="13">
                  <c:v>7月27日</c:v>
                </c:pt>
                <c:pt idx="14">
                  <c:v>7月28日</c:v>
                </c:pt>
                <c:pt idx="15">
                  <c:v>7月29日</c:v>
                </c:pt>
                <c:pt idx="16">
                  <c:v>7月30日</c:v>
                </c:pt>
                <c:pt idx="17">
                  <c:v>7月31日</c:v>
                </c:pt>
                <c:pt idx="18">
                  <c:v>8月1日</c:v>
                </c:pt>
                <c:pt idx="19">
                  <c:v>8月2日</c:v>
                </c:pt>
                <c:pt idx="20">
                  <c:v>8月3日</c:v>
                </c:pt>
                <c:pt idx="21">
                  <c:v>8月4日</c:v>
                </c:pt>
                <c:pt idx="22">
                  <c:v>8月5日</c:v>
                </c:pt>
                <c:pt idx="23">
                  <c:v>8月6日</c:v>
                </c:pt>
                <c:pt idx="24">
                  <c:v>8月7日</c:v>
                </c:pt>
                <c:pt idx="25">
                  <c:v>8月8日</c:v>
                </c:pt>
                <c:pt idx="26">
                  <c:v>8月9日</c:v>
                </c:pt>
                <c:pt idx="27">
                  <c:v>8月10日</c:v>
                </c:pt>
                <c:pt idx="28">
                  <c:v>8月11日</c:v>
                </c:pt>
                <c:pt idx="29">
                  <c:v>8月12日</c:v>
                </c:pt>
                <c:pt idx="30">
                  <c:v>8月13日</c:v>
                </c:pt>
                <c:pt idx="31">
                  <c:v>8月14日</c:v>
                </c:pt>
                <c:pt idx="32">
                  <c:v>8月15日</c:v>
                </c:pt>
                <c:pt idx="33">
                  <c:v>8月16日</c:v>
                </c:pt>
                <c:pt idx="34">
                  <c:v>8月17日</c:v>
                </c:pt>
                <c:pt idx="35">
                  <c:v>8月18日</c:v>
                </c:pt>
                <c:pt idx="36">
                  <c:v>8月19日</c:v>
                </c:pt>
                <c:pt idx="37">
                  <c:v>8月20日</c:v>
                </c:pt>
                <c:pt idx="38">
                  <c:v>8月21日</c:v>
                </c:pt>
                <c:pt idx="39">
                  <c:v>8月22日</c:v>
                </c:pt>
                <c:pt idx="40">
                  <c:v>8月23日</c:v>
                </c:pt>
                <c:pt idx="41">
                  <c:v>8月24日</c:v>
                </c:pt>
                <c:pt idx="42">
                  <c:v>8月25日</c:v>
                </c:pt>
                <c:pt idx="43">
                  <c:v>8月26日</c:v>
                </c:pt>
                <c:pt idx="44">
                  <c:v>8月27日</c:v>
                </c:pt>
                <c:pt idx="45">
                  <c:v>8月28日</c:v>
                </c:pt>
                <c:pt idx="46">
                  <c:v>8月29日</c:v>
                </c:pt>
                <c:pt idx="47">
                  <c:v>8月30日</c:v>
                </c:pt>
                <c:pt idx="48">
                  <c:v>8月31日</c:v>
                </c:pt>
                <c:pt idx="49">
                  <c:v>9月1日</c:v>
                </c:pt>
                <c:pt idx="50">
                  <c:v>9月2日</c:v>
                </c:pt>
                <c:pt idx="51">
                  <c:v>9月3日</c:v>
                </c:pt>
                <c:pt idx="52">
                  <c:v>9月4日</c:v>
                </c:pt>
                <c:pt idx="53">
                  <c:v>9月5日</c:v>
                </c:pt>
                <c:pt idx="54">
                  <c:v>9月6日</c:v>
                </c:pt>
                <c:pt idx="55">
                  <c:v>9月7日</c:v>
                </c:pt>
                <c:pt idx="56">
                  <c:v>9月8日</c:v>
                </c:pt>
                <c:pt idx="57">
                  <c:v>9月9日</c:v>
                </c:pt>
                <c:pt idx="58">
                  <c:v>9月10日</c:v>
                </c:pt>
                <c:pt idx="59">
                  <c:v>9月11日</c:v>
                </c:pt>
                <c:pt idx="60">
                  <c:v>9月12日</c:v>
                </c:pt>
                <c:pt idx="61">
                  <c:v>9月13日</c:v>
                </c:pt>
                <c:pt idx="62">
                  <c:v>9月14日</c:v>
                </c:pt>
                <c:pt idx="63">
                  <c:v>9月15日</c:v>
                </c:pt>
                <c:pt idx="64">
                  <c:v>9月16日</c:v>
                </c:pt>
                <c:pt idx="65">
                  <c:v>9月17日</c:v>
                </c:pt>
                <c:pt idx="66">
                  <c:v>9月18日</c:v>
                </c:pt>
                <c:pt idx="67">
                  <c:v>9月19日</c:v>
                </c:pt>
                <c:pt idx="68">
                  <c:v>9月20日</c:v>
                </c:pt>
                <c:pt idx="69">
                  <c:v>9月21日</c:v>
                </c:pt>
                <c:pt idx="70">
                  <c:v>9月22日</c:v>
                </c:pt>
                <c:pt idx="71">
                  <c:v>9月23日</c:v>
                </c:pt>
                <c:pt idx="72">
                  <c:v>9月24日</c:v>
                </c:pt>
                <c:pt idx="73">
                  <c:v>9月25日</c:v>
                </c:pt>
                <c:pt idx="74">
                  <c:v>9月26日</c:v>
                </c:pt>
                <c:pt idx="75">
                  <c:v>9月27日</c:v>
                </c:pt>
                <c:pt idx="76">
                  <c:v>9月28日</c:v>
                </c:pt>
                <c:pt idx="77">
                  <c:v>9月29日</c:v>
                </c:pt>
                <c:pt idx="78">
                  <c:v>9月30日</c:v>
                </c:pt>
                <c:pt idx="79">
                  <c:v>10月1日</c:v>
                </c:pt>
                <c:pt idx="80">
                  <c:v>10月2日</c:v>
                </c:pt>
                <c:pt idx="81">
                  <c:v>10月3日</c:v>
                </c:pt>
                <c:pt idx="82">
                  <c:v>10月4日</c:v>
                </c:pt>
                <c:pt idx="83">
                  <c:v>10月5日</c:v>
                </c:pt>
                <c:pt idx="84">
                  <c:v>10月6日</c:v>
                </c:pt>
                <c:pt idx="85">
                  <c:v>10月7日</c:v>
                </c:pt>
                <c:pt idx="86">
                  <c:v>10月8日</c:v>
                </c:pt>
                <c:pt idx="87">
                  <c:v>10月9日</c:v>
                </c:pt>
                <c:pt idx="88">
                  <c:v>10月10日</c:v>
                </c:pt>
                <c:pt idx="89">
                  <c:v>10月11日</c:v>
                </c:pt>
                <c:pt idx="90">
                  <c:v>10月12日</c:v>
                </c:pt>
                <c:pt idx="91">
                  <c:v>10月13日</c:v>
                </c:pt>
                <c:pt idx="92">
                  <c:v>10月14日</c:v>
                </c:pt>
                <c:pt idx="93">
                  <c:v>10月15日</c:v>
                </c:pt>
                <c:pt idx="94">
                  <c:v>10月16日</c:v>
                </c:pt>
                <c:pt idx="95">
                  <c:v>10月17日</c:v>
                </c:pt>
                <c:pt idx="96">
                  <c:v>10月18日</c:v>
                </c:pt>
                <c:pt idx="97">
                  <c:v>10月19日</c:v>
                </c:pt>
                <c:pt idx="98">
                  <c:v>10月20日</c:v>
                </c:pt>
                <c:pt idx="99">
                  <c:v>10月21日</c:v>
                </c:pt>
                <c:pt idx="100">
                  <c:v>10月22日</c:v>
                </c:pt>
                <c:pt idx="101">
                  <c:v>10月23日</c:v>
                </c:pt>
                <c:pt idx="102">
                  <c:v>10月24日</c:v>
                </c:pt>
                <c:pt idx="103">
                  <c:v>10月25日</c:v>
                </c:pt>
                <c:pt idx="104">
                  <c:v>10月26日</c:v>
                </c:pt>
                <c:pt idx="105">
                  <c:v>10月27日</c:v>
                </c:pt>
                <c:pt idx="106">
                  <c:v>10月28日</c:v>
                </c:pt>
                <c:pt idx="107">
                  <c:v>10月29日</c:v>
                </c:pt>
                <c:pt idx="108">
                  <c:v>10月30日</c:v>
                </c:pt>
                <c:pt idx="109">
                  <c:v>10月31日</c:v>
                </c:pt>
                <c:pt idx="110">
                  <c:v>11月1日</c:v>
                </c:pt>
                <c:pt idx="111">
                  <c:v>11月2日</c:v>
                </c:pt>
                <c:pt idx="112">
                  <c:v>11月3日</c:v>
                </c:pt>
                <c:pt idx="113">
                  <c:v>11月4日</c:v>
                </c:pt>
                <c:pt idx="114">
                  <c:v>11月5日</c:v>
                </c:pt>
                <c:pt idx="115">
                  <c:v>11月6日</c:v>
                </c:pt>
                <c:pt idx="116">
                  <c:v>11月7日</c:v>
                </c:pt>
                <c:pt idx="117">
                  <c:v>11月8日</c:v>
                </c:pt>
                <c:pt idx="118">
                  <c:v>11月9日</c:v>
                </c:pt>
                <c:pt idx="119">
                  <c:v>11月10日</c:v>
                </c:pt>
                <c:pt idx="120">
                  <c:v>11月11日</c:v>
                </c:pt>
                <c:pt idx="121">
                  <c:v>11月12日</c:v>
                </c:pt>
                <c:pt idx="122">
                  <c:v>11月13日</c:v>
                </c:pt>
                <c:pt idx="123">
                  <c:v>11月14日</c:v>
                </c:pt>
                <c:pt idx="124">
                  <c:v>11月15日</c:v>
                </c:pt>
                <c:pt idx="125">
                  <c:v>11月16日</c:v>
                </c:pt>
                <c:pt idx="126">
                  <c:v>11月17日</c:v>
                </c:pt>
                <c:pt idx="127">
                  <c:v>11月18日</c:v>
                </c:pt>
                <c:pt idx="128">
                  <c:v>11月19日</c:v>
                </c:pt>
                <c:pt idx="129">
                  <c:v>11月20日</c:v>
                </c:pt>
                <c:pt idx="130">
                  <c:v>11月21日</c:v>
                </c:pt>
                <c:pt idx="131">
                  <c:v>11月22日</c:v>
                </c:pt>
                <c:pt idx="132">
                  <c:v>11月23日</c:v>
                </c:pt>
                <c:pt idx="133">
                  <c:v>11月24日</c:v>
                </c:pt>
                <c:pt idx="134">
                  <c:v>11月25日</c:v>
                </c:pt>
                <c:pt idx="135">
                  <c:v>11月26日</c:v>
                </c:pt>
                <c:pt idx="136">
                  <c:v>11月27日</c:v>
                </c:pt>
                <c:pt idx="137">
                  <c:v>11月28日</c:v>
                </c:pt>
                <c:pt idx="138">
                  <c:v>11月29日</c:v>
                </c:pt>
                <c:pt idx="139">
                  <c:v>11月30日</c:v>
                </c:pt>
                <c:pt idx="140">
                  <c:v>12月1日</c:v>
                </c:pt>
                <c:pt idx="141">
                  <c:v>12月2日</c:v>
                </c:pt>
                <c:pt idx="142">
                  <c:v>12月3日</c:v>
                </c:pt>
                <c:pt idx="143">
                  <c:v>12月4日</c:v>
                </c:pt>
                <c:pt idx="144">
                  <c:v>12月5日</c:v>
                </c:pt>
                <c:pt idx="145">
                  <c:v>12月6日</c:v>
                </c:pt>
                <c:pt idx="146">
                  <c:v>12月7日</c:v>
                </c:pt>
                <c:pt idx="147">
                  <c:v>12月8日</c:v>
                </c:pt>
                <c:pt idx="148">
                  <c:v>12月9日</c:v>
                </c:pt>
                <c:pt idx="149">
                  <c:v>12月10日</c:v>
                </c:pt>
                <c:pt idx="150">
                  <c:v>12月11日</c:v>
                </c:pt>
                <c:pt idx="151">
                  <c:v>12月12日</c:v>
                </c:pt>
                <c:pt idx="152">
                  <c:v>12月13日</c:v>
                </c:pt>
                <c:pt idx="153">
                  <c:v>12月14日</c:v>
                </c:pt>
                <c:pt idx="154">
                  <c:v>12月15日</c:v>
                </c:pt>
                <c:pt idx="155">
                  <c:v>12月16日</c:v>
                </c:pt>
                <c:pt idx="156">
                  <c:v>12月17日</c:v>
                </c:pt>
                <c:pt idx="157">
                  <c:v>12月18日</c:v>
                </c:pt>
                <c:pt idx="158">
                  <c:v>12月19日</c:v>
                </c:pt>
                <c:pt idx="159">
                  <c:v>12月20日</c:v>
                </c:pt>
                <c:pt idx="160">
                  <c:v>12月21日</c:v>
                </c:pt>
                <c:pt idx="161">
                  <c:v>12月22日</c:v>
                </c:pt>
                <c:pt idx="162">
                  <c:v>12月23日</c:v>
                </c:pt>
                <c:pt idx="163">
                  <c:v>12月24日</c:v>
                </c:pt>
                <c:pt idx="164">
                  <c:v>12月25日</c:v>
                </c:pt>
                <c:pt idx="165">
                  <c:v>12月26日</c:v>
                </c:pt>
                <c:pt idx="166">
                  <c:v>12月27日</c:v>
                </c:pt>
                <c:pt idx="167">
                  <c:v>12月28日</c:v>
                </c:pt>
                <c:pt idx="168">
                  <c:v>12月29日</c:v>
                </c:pt>
                <c:pt idx="169">
                  <c:v>12月30日</c:v>
                </c:pt>
                <c:pt idx="170">
                  <c:v>12月31日</c:v>
                </c:pt>
                <c:pt idx="171">
                  <c:v>1月1日</c:v>
                </c:pt>
                <c:pt idx="172">
                  <c:v>1月2日</c:v>
                </c:pt>
                <c:pt idx="173">
                  <c:v>1月3日</c:v>
                </c:pt>
                <c:pt idx="174">
                  <c:v>1月4日</c:v>
                </c:pt>
                <c:pt idx="175">
                  <c:v>1月5日</c:v>
                </c:pt>
                <c:pt idx="176">
                  <c:v>1月6日</c:v>
                </c:pt>
                <c:pt idx="177">
                  <c:v>1月7日</c:v>
                </c:pt>
                <c:pt idx="178">
                  <c:v>1月8日</c:v>
                </c:pt>
                <c:pt idx="179">
                  <c:v>1月9日</c:v>
                </c:pt>
                <c:pt idx="180">
                  <c:v>1月10日</c:v>
                </c:pt>
                <c:pt idx="181">
                  <c:v>1月11日</c:v>
                </c:pt>
                <c:pt idx="182">
                  <c:v>1月12日</c:v>
                </c:pt>
                <c:pt idx="183">
                  <c:v>1月13日</c:v>
                </c:pt>
                <c:pt idx="184">
                  <c:v>1月14日</c:v>
                </c:pt>
                <c:pt idx="185">
                  <c:v>1月15日</c:v>
                </c:pt>
                <c:pt idx="186">
                  <c:v>1月16日</c:v>
                </c:pt>
                <c:pt idx="187">
                  <c:v>1月17日</c:v>
                </c:pt>
                <c:pt idx="188">
                  <c:v>1月18日</c:v>
                </c:pt>
                <c:pt idx="189">
                  <c:v>1月19日</c:v>
                </c:pt>
                <c:pt idx="190">
                  <c:v>1月20日</c:v>
                </c:pt>
                <c:pt idx="191">
                  <c:v>1月21日</c:v>
                </c:pt>
                <c:pt idx="192">
                  <c:v>1月22日</c:v>
                </c:pt>
                <c:pt idx="193">
                  <c:v>1月23日</c:v>
                </c:pt>
                <c:pt idx="194">
                  <c:v>1月24日</c:v>
                </c:pt>
                <c:pt idx="195">
                  <c:v>1月25日</c:v>
                </c:pt>
                <c:pt idx="196">
                  <c:v>1月26日</c:v>
                </c:pt>
                <c:pt idx="197">
                  <c:v>1月27日</c:v>
                </c:pt>
                <c:pt idx="198">
                  <c:v>1月28日</c:v>
                </c:pt>
                <c:pt idx="199">
                  <c:v>1月29日</c:v>
                </c:pt>
                <c:pt idx="200">
                  <c:v>1月30日</c:v>
                </c:pt>
                <c:pt idx="201">
                  <c:v>1月31日</c:v>
                </c:pt>
                <c:pt idx="202">
                  <c:v>2月1日</c:v>
                </c:pt>
                <c:pt idx="203">
                  <c:v>2月2日</c:v>
                </c:pt>
                <c:pt idx="204">
                  <c:v>2月3日</c:v>
                </c:pt>
                <c:pt idx="205">
                  <c:v>2月4日</c:v>
                </c:pt>
                <c:pt idx="206">
                  <c:v>2月5日</c:v>
                </c:pt>
                <c:pt idx="207">
                  <c:v>2月6日</c:v>
                </c:pt>
                <c:pt idx="208">
                  <c:v>2月7日</c:v>
                </c:pt>
                <c:pt idx="209">
                  <c:v>2月8日</c:v>
                </c:pt>
                <c:pt idx="210">
                  <c:v>2月9日</c:v>
                </c:pt>
                <c:pt idx="211">
                  <c:v>2月10日</c:v>
                </c:pt>
                <c:pt idx="212">
                  <c:v>2月11日</c:v>
                </c:pt>
                <c:pt idx="213">
                  <c:v>2月12日</c:v>
                </c:pt>
                <c:pt idx="214">
                  <c:v>2月13日</c:v>
                </c:pt>
                <c:pt idx="215">
                  <c:v>2月14日</c:v>
                </c:pt>
                <c:pt idx="216">
                  <c:v>2月15日</c:v>
                </c:pt>
                <c:pt idx="217">
                  <c:v>2月16日</c:v>
                </c:pt>
                <c:pt idx="218">
                  <c:v>2月17日</c:v>
                </c:pt>
                <c:pt idx="219">
                  <c:v>2月18日</c:v>
                </c:pt>
                <c:pt idx="220">
                  <c:v>2月19日</c:v>
                </c:pt>
                <c:pt idx="221">
                  <c:v>2月20日</c:v>
                </c:pt>
                <c:pt idx="222">
                  <c:v>2月21日</c:v>
                </c:pt>
                <c:pt idx="223">
                  <c:v>2月22日</c:v>
                </c:pt>
                <c:pt idx="224">
                  <c:v>2月23日</c:v>
                </c:pt>
                <c:pt idx="225">
                  <c:v>2月24日</c:v>
                </c:pt>
                <c:pt idx="226">
                  <c:v>2月25日</c:v>
                </c:pt>
                <c:pt idx="227">
                  <c:v>2月26日</c:v>
                </c:pt>
                <c:pt idx="228">
                  <c:v>2月27日</c:v>
                </c:pt>
                <c:pt idx="229">
                  <c:v>2月28日</c:v>
                </c:pt>
                <c:pt idx="230">
                  <c:v>3月1日</c:v>
                </c:pt>
                <c:pt idx="231">
                  <c:v>3月2日</c:v>
                </c:pt>
                <c:pt idx="232">
                  <c:v>3月3日</c:v>
                </c:pt>
                <c:pt idx="233">
                  <c:v>3月4日</c:v>
                </c:pt>
                <c:pt idx="234">
                  <c:v>3月5日</c:v>
                </c:pt>
                <c:pt idx="235">
                  <c:v>3月6日</c:v>
                </c:pt>
                <c:pt idx="236">
                  <c:v>3月7日</c:v>
                </c:pt>
                <c:pt idx="237">
                  <c:v>3月8日</c:v>
                </c:pt>
                <c:pt idx="238">
                  <c:v>3月9日</c:v>
                </c:pt>
                <c:pt idx="239">
                  <c:v>3月10日</c:v>
                </c:pt>
                <c:pt idx="240">
                  <c:v>3月11日</c:v>
                </c:pt>
                <c:pt idx="241">
                  <c:v>3月12日</c:v>
                </c:pt>
                <c:pt idx="242">
                  <c:v>3月13日</c:v>
                </c:pt>
                <c:pt idx="243">
                  <c:v>3月14日</c:v>
                </c:pt>
                <c:pt idx="244">
                  <c:v>3月15日</c:v>
                </c:pt>
                <c:pt idx="245">
                  <c:v>3月16日</c:v>
                </c:pt>
                <c:pt idx="246">
                  <c:v>3月17日</c:v>
                </c:pt>
                <c:pt idx="247">
                  <c:v>3月18日</c:v>
                </c:pt>
                <c:pt idx="248">
                  <c:v>3月19日</c:v>
                </c:pt>
                <c:pt idx="249">
                  <c:v>3月20日</c:v>
                </c:pt>
                <c:pt idx="250">
                  <c:v>3月21日</c:v>
                </c:pt>
                <c:pt idx="251">
                  <c:v>3月22日</c:v>
                </c:pt>
                <c:pt idx="252">
                  <c:v>3月23日</c:v>
                </c:pt>
                <c:pt idx="253">
                  <c:v>3月24日</c:v>
                </c:pt>
                <c:pt idx="254">
                  <c:v>3月25日</c:v>
                </c:pt>
                <c:pt idx="255">
                  <c:v>3月26日</c:v>
                </c:pt>
                <c:pt idx="256">
                  <c:v>3月27日</c:v>
                </c:pt>
                <c:pt idx="257">
                  <c:v>3月28日</c:v>
                </c:pt>
                <c:pt idx="258">
                  <c:v>3月29日</c:v>
                </c:pt>
                <c:pt idx="259">
                  <c:v>3月30日</c:v>
                </c:pt>
                <c:pt idx="260">
                  <c:v>3月31日</c:v>
                </c:pt>
                <c:pt idx="261">
                  <c:v>4月1日</c:v>
                </c:pt>
                <c:pt idx="262">
                  <c:v>4月2日</c:v>
                </c:pt>
                <c:pt idx="263">
                  <c:v>4月3日</c:v>
                </c:pt>
                <c:pt idx="264">
                  <c:v>4月4日</c:v>
                </c:pt>
                <c:pt idx="265">
                  <c:v>4月5日</c:v>
                </c:pt>
                <c:pt idx="266">
                  <c:v>4月6日</c:v>
                </c:pt>
                <c:pt idx="267">
                  <c:v>4月7日</c:v>
                </c:pt>
                <c:pt idx="268">
                  <c:v>4月8日</c:v>
                </c:pt>
                <c:pt idx="269">
                  <c:v>4月9日</c:v>
                </c:pt>
                <c:pt idx="270">
                  <c:v>4月10日</c:v>
                </c:pt>
                <c:pt idx="271">
                  <c:v>4月11日</c:v>
                </c:pt>
                <c:pt idx="272">
                  <c:v>4月12日</c:v>
                </c:pt>
                <c:pt idx="273">
                  <c:v>4月13日</c:v>
                </c:pt>
                <c:pt idx="274">
                  <c:v>4月14日</c:v>
                </c:pt>
                <c:pt idx="275">
                  <c:v>4月15日</c:v>
                </c:pt>
                <c:pt idx="276">
                  <c:v>4月16日</c:v>
                </c:pt>
                <c:pt idx="277">
                  <c:v>4月17日</c:v>
                </c:pt>
                <c:pt idx="278">
                  <c:v>4月18日</c:v>
                </c:pt>
                <c:pt idx="279">
                  <c:v>4月19日</c:v>
                </c:pt>
                <c:pt idx="280">
                  <c:v>4月20日</c:v>
                </c:pt>
                <c:pt idx="281">
                  <c:v>4月21日</c:v>
                </c:pt>
                <c:pt idx="282">
                  <c:v>4月22日</c:v>
                </c:pt>
                <c:pt idx="283">
                  <c:v>4月23日</c:v>
                </c:pt>
                <c:pt idx="284">
                  <c:v>4月24日</c:v>
                </c:pt>
                <c:pt idx="285">
                  <c:v>4月25日</c:v>
                </c:pt>
                <c:pt idx="286">
                  <c:v>4月26日</c:v>
                </c:pt>
                <c:pt idx="287">
                  <c:v>4月27日</c:v>
                </c:pt>
                <c:pt idx="288">
                  <c:v>4月28日</c:v>
                </c:pt>
                <c:pt idx="289">
                  <c:v>4月29日</c:v>
                </c:pt>
                <c:pt idx="290">
                  <c:v>4月30日</c:v>
                </c:pt>
                <c:pt idx="291">
                  <c:v>5月1日</c:v>
                </c:pt>
                <c:pt idx="292">
                  <c:v>5月2日</c:v>
                </c:pt>
                <c:pt idx="293">
                  <c:v>5月3日</c:v>
                </c:pt>
                <c:pt idx="294">
                  <c:v>5月4日</c:v>
                </c:pt>
                <c:pt idx="295">
                  <c:v>5月5日</c:v>
                </c:pt>
                <c:pt idx="296">
                  <c:v>5月6日</c:v>
                </c:pt>
                <c:pt idx="297">
                  <c:v>5月7日</c:v>
                </c:pt>
                <c:pt idx="298">
                  <c:v>5月8日</c:v>
                </c:pt>
                <c:pt idx="299">
                  <c:v>5月9日</c:v>
                </c:pt>
                <c:pt idx="300">
                  <c:v>5月10日</c:v>
                </c:pt>
                <c:pt idx="301">
                  <c:v>5月11日</c:v>
                </c:pt>
                <c:pt idx="302">
                  <c:v>5月12日</c:v>
                </c:pt>
                <c:pt idx="303">
                  <c:v>5月13日</c:v>
                </c:pt>
                <c:pt idx="304">
                  <c:v>5月14日</c:v>
                </c:pt>
                <c:pt idx="305">
                  <c:v>5月15日</c:v>
                </c:pt>
                <c:pt idx="306">
                  <c:v>5月16日</c:v>
                </c:pt>
                <c:pt idx="307">
                  <c:v>5月17日</c:v>
                </c:pt>
                <c:pt idx="308">
                  <c:v>5月18日</c:v>
                </c:pt>
                <c:pt idx="309">
                  <c:v>5月19日</c:v>
                </c:pt>
                <c:pt idx="310">
                  <c:v>5月20日</c:v>
                </c:pt>
                <c:pt idx="311">
                  <c:v>5月21日</c:v>
                </c:pt>
                <c:pt idx="312">
                  <c:v>5月22日</c:v>
                </c:pt>
                <c:pt idx="313">
                  <c:v>5月23日</c:v>
                </c:pt>
                <c:pt idx="314">
                  <c:v>5月24日</c:v>
                </c:pt>
                <c:pt idx="315">
                  <c:v>5月25日</c:v>
                </c:pt>
                <c:pt idx="316">
                  <c:v>5月26日</c:v>
                </c:pt>
                <c:pt idx="317">
                  <c:v>5月27日</c:v>
                </c:pt>
                <c:pt idx="318">
                  <c:v>5月28日</c:v>
                </c:pt>
                <c:pt idx="319">
                  <c:v>5月29日</c:v>
                </c:pt>
                <c:pt idx="320">
                  <c:v>5月30日</c:v>
                </c:pt>
                <c:pt idx="321">
                  <c:v>5月31日</c:v>
                </c:pt>
                <c:pt idx="322">
                  <c:v>6月1日</c:v>
                </c:pt>
                <c:pt idx="323">
                  <c:v>6月2日</c:v>
                </c:pt>
                <c:pt idx="324">
                  <c:v>6月3日</c:v>
                </c:pt>
                <c:pt idx="325">
                  <c:v>6月4日</c:v>
                </c:pt>
                <c:pt idx="326">
                  <c:v>6月5日</c:v>
                </c:pt>
                <c:pt idx="327">
                  <c:v>6月6日</c:v>
                </c:pt>
                <c:pt idx="328">
                  <c:v>6月7日</c:v>
                </c:pt>
                <c:pt idx="329">
                  <c:v>6月8日</c:v>
                </c:pt>
                <c:pt idx="330">
                  <c:v>6月9日</c:v>
                </c:pt>
                <c:pt idx="331">
                  <c:v>6月10日</c:v>
                </c:pt>
                <c:pt idx="332">
                  <c:v>6月12日</c:v>
                </c:pt>
                <c:pt idx="333">
                  <c:v>6月13日</c:v>
                </c:pt>
                <c:pt idx="334">
                  <c:v>6月13日</c:v>
                </c:pt>
                <c:pt idx="335">
                  <c:v>6月14日</c:v>
                </c:pt>
                <c:pt idx="336">
                  <c:v>6月15日</c:v>
                </c:pt>
                <c:pt idx="337">
                  <c:v>6月16日</c:v>
                </c:pt>
                <c:pt idx="338">
                  <c:v>6月17日</c:v>
                </c:pt>
                <c:pt idx="339">
                  <c:v>6月18日</c:v>
                </c:pt>
                <c:pt idx="340">
                  <c:v>6月19日</c:v>
                </c:pt>
                <c:pt idx="341">
                  <c:v>6月20日</c:v>
                </c:pt>
                <c:pt idx="342">
                  <c:v>6月21日</c:v>
                </c:pt>
                <c:pt idx="343">
                  <c:v>6月22日</c:v>
                </c:pt>
                <c:pt idx="344">
                  <c:v>6月23日</c:v>
                </c:pt>
                <c:pt idx="345">
                  <c:v>6月24日</c:v>
                </c:pt>
                <c:pt idx="346">
                  <c:v>6月25日</c:v>
                </c:pt>
                <c:pt idx="347">
                  <c:v>6月26日</c:v>
                </c:pt>
                <c:pt idx="348">
                  <c:v>6月27日</c:v>
                </c:pt>
                <c:pt idx="349">
                  <c:v>6月28日</c:v>
                </c:pt>
                <c:pt idx="350">
                  <c:v>6月29日</c:v>
                </c:pt>
                <c:pt idx="351">
                  <c:v>6月30日</c:v>
                </c:pt>
                <c:pt idx="352">
                  <c:v>7月1日</c:v>
                </c:pt>
                <c:pt idx="353">
                  <c:v>7月2日</c:v>
                </c:pt>
                <c:pt idx="354">
                  <c:v>7月3日</c:v>
                </c:pt>
                <c:pt idx="355">
                  <c:v>7月4日</c:v>
                </c:pt>
                <c:pt idx="356">
                  <c:v>7月5日</c:v>
                </c:pt>
                <c:pt idx="357">
                  <c:v>7月6日</c:v>
                </c:pt>
                <c:pt idx="358">
                  <c:v>7月7日</c:v>
                </c:pt>
                <c:pt idx="359">
                  <c:v>7月8日</c:v>
                </c:pt>
                <c:pt idx="360">
                  <c:v>7月9日</c:v>
                </c:pt>
                <c:pt idx="361">
                  <c:v>7月10日</c:v>
                </c:pt>
                <c:pt idx="362">
                  <c:v>7月11日</c:v>
                </c:pt>
                <c:pt idx="363">
                  <c:v>7月12日</c:v>
                </c:pt>
                <c:pt idx="364">
                  <c:v>7月13日</c:v>
                </c:pt>
                <c:pt idx="365">
                  <c:v>7月14日</c:v>
                </c:pt>
                <c:pt idx="366">
                  <c:v>7月15日</c:v>
                </c:pt>
                <c:pt idx="367">
                  <c:v>7月16日</c:v>
                </c:pt>
                <c:pt idx="368">
                  <c:v>7月17日</c:v>
                </c:pt>
                <c:pt idx="369">
                  <c:v>7月18日</c:v>
                </c:pt>
                <c:pt idx="370">
                  <c:v>7月19日</c:v>
                </c:pt>
                <c:pt idx="371">
                  <c:v>7月20日</c:v>
                </c:pt>
                <c:pt idx="372">
                  <c:v>7月21日</c:v>
                </c:pt>
                <c:pt idx="373">
                  <c:v>7月22日</c:v>
                </c:pt>
                <c:pt idx="374">
                  <c:v>7月23日</c:v>
                </c:pt>
                <c:pt idx="375">
                  <c:v>7月24日</c:v>
                </c:pt>
                <c:pt idx="376">
                  <c:v>7月25日</c:v>
                </c:pt>
                <c:pt idx="377">
                  <c:v>7月26日</c:v>
                </c:pt>
                <c:pt idx="378">
                  <c:v>7月27日</c:v>
                </c:pt>
                <c:pt idx="379">
                  <c:v>7月28日</c:v>
                </c:pt>
                <c:pt idx="380">
                  <c:v>7月29日</c:v>
                </c:pt>
                <c:pt idx="381">
                  <c:v>7月30日</c:v>
                </c:pt>
                <c:pt idx="382">
                  <c:v>7月31日</c:v>
                </c:pt>
                <c:pt idx="383">
                  <c:v>8月1日</c:v>
                </c:pt>
                <c:pt idx="384">
                  <c:v>8月2日</c:v>
                </c:pt>
                <c:pt idx="385">
                  <c:v>8月3日</c:v>
                </c:pt>
                <c:pt idx="386">
                  <c:v>8月4日</c:v>
                </c:pt>
                <c:pt idx="387">
                  <c:v>8月5日</c:v>
                </c:pt>
                <c:pt idx="388">
                  <c:v>8月6日</c:v>
                </c:pt>
                <c:pt idx="389">
                  <c:v>8月7日</c:v>
                </c:pt>
                <c:pt idx="390">
                  <c:v>8月8日</c:v>
                </c:pt>
                <c:pt idx="391">
                  <c:v>8月9日</c:v>
                </c:pt>
                <c:pt idx="392">
                  <c:v>8月10日</c:v>
                </c:pt>
                <c:pt idx="393">
                  <c:v>8月11日</c:v>
                </c:pt>
                <c:pt idx="394">
                  <c:v>8月12日</c:v>
                </c:pt>
                <c:pt idx="395">
                  <c:v>8月13日</c:v>
                </c:pt>
                <c:pt idx="396">
                  <c:v>8月14日</c:v>
                </c:pt>
                <c:pt idx="397">
                  <c:v>8月15日</c:v>
                </c:pt>
                <c:pt idx="398">
                  <c:v>8月16日</c:v>
                </c:pt>
                <c:pt idx="399">
                  <c:v>8月17日</c:v>
                </c:pt>
                <c:pt idx="400">
                  <c:v>8月18日</c:v>
                </c:pt>
                <c:pt idx="401">
                  <c:v>8月19日</c:v>
                </c:pt>
                <c:pt idx="402">
                  <c:v>8月20日</c:v>
                </c:pt>
                <c:pt idx="403">
                  <c:v>8月21日</c:v>
                </c:pt>
                <c:pt idx="404">
                  <c:v>8月22日</c:v>
                </c:pt>
                <c:pt idx="405">
                  <c:v>8月23日</c:v>
                </c:pt>
                <c:pt idx="406">
                  <c:v>8月24日</c:v>
                </c:pt>
                <c:pt idx="407">
                  <c:v>8月25日</c:v>
                </c:pt>
                <c:pt idx="408">
                  <c:v>8月26日</c:v>
                </c:pt>
                <c:pt idx="409">
                  <c:v>8月27日</c:v>
                </c:pt>
                <c:pt idx="410">
                  <c:v>8月28日</c:v>
                </c:pt>
                <c:pt idx="411">
                  <c:v>8月29日</c:v>
                </c:pt>
                <c:pt idx="412">
                  <c:v>8月30日</c:v>
                </c:pt>
                <c:pt idx="413">
                  <c:v>8月31日</c:v>
                </c:pt>
                <c:pt idx="414">
                  <c:v>9月1日</c:v>
                </c:pt>
                <c:pt idx="415">
                  <c:v>9月2日</c:v>
                </c:pt>
                <c:pt idx="416">
                  <c:v>9月3日</c:v>
                </c:pt>
                <c:pt idx="417">
                  <c:v>9月4日</c:v>
                </c:pt>
                <c:pt idx="418">
                  <c:v>9月5日</c:v>
                </c:pt>
                <c:pt idx="419">
                  <c:v>9月6日</c:v>
                </c:pt>
                <c:pt idx="420">
                  <c:v>9月7日</c:v>
                </c:pt>
                <c:pt idx="421">
                  <c:v>9月8日</c:v>
                </c:pt>
                <c:pt idx="422">
                  <c:v>9月9日</c:v>
                </c:pt>
                <c:pt idx="423">
                  <c:v>9月10日</c:v>
                </c:pt>
                <c:pt idx="424">
                  <c:v>9月11日</c:v>
                </c:pt>
                <c:pt idx="425">
                  <c:v>9月12日</c:v>
                </c:pt>
                <c:pt idx="426">
                  <c:v>9月13日</c:v>
                </c:pt>
                <c:pt idx="427">
                  <c:v>9月14日</c:v>
                </c:pt>
                <c:pt idx="428">
                  <c:v>9月15日</c:v>
                </c:pt>
                <c:pt idx="429">
                  <c:v>9月16日</c:v>
                </c:pt>
                <c:pt idx="430">
                  <c:v>9月17日</c:v>
                </c:pt>
                <c:pt idx="431">
                  <c:v>9月18日</c:v>
                </c:pt>
                <c:pt idx="432">
                  <c:v>9月19日</c:v>
                </c:pt>
                <c:pt idx="433">
                  <c:v>9月20日</c:v>
                </c:pt>
                <c:pt idx="434">
                  <c:v>9月21日</c:v>
                </c:pt>
                <c:pt idx="435">
                  <c:v>9月22日</c:v>
                </c:pt>
                <c:pt idx="436">
                  <c:v>9月23日</c:v>
                </c:pt>
                <c:pt idx="437">
                  <c:v>9月24日</c:v>
                </c:pt>
                <c:pt idx="438">
                  <c:v>9月25日</c:v>
                </c:pt>
                <c:pt idx="439">
                  <c:v>9月26日</c:v>
                </c:pt>
                <c:pt idx="440">
                  <c:v>9月27日</c:v>
                </c:pt>
                <c:pt idx="441">
                  <c:v>9月28日</c:v>
                </c:pt>
                <c:pt idx="442">
                  <c:v>9月29日</c:v>
                </c:pt>
                <c:pt idx="443">
                  <c:v>9月30日</c:v>
                </c:pt>
                <c:pt idx="444">
                  <c:v>10月1日</c:v>
                </c:pt>
                <c:pt idx="445">
                  <c:v>10月2日</c:v>
                </c:pt>
                <c:pt idx="446">
                  <c:v>10月3日</c:v>
                </c:pt>
                <c:pt idx="447">
                  <c:v>10月4日</c:v>
                </c:pt>
                <c:pt idx="448">
                  <c:v>10月5日</c:v>
                </c:pt>
                <c:pt idx="449">
                  <c:v>10月6日</c:v>
                </c:pt>
                <c:pt idx="450">
                  <c:v>10月7日</c:v>
                </c:pt>
                <c:pt idx="451">
                  <c:v>10月8日</c:v>
                </c:pt>
                <c:pt idx="452">
                  <c:v>10月9日</c:v>
                </c:pt>
                <c:pt idx="453">
                  <c:v>10月10日</c:v>
                </c:pt>
                <c:pt idx="454">
                  <c:v>10月11日</c:v>
                </c:pt>
                <c:pt idx="455">
                  <c:v>10月12日</c:v>
                </c:pt>
                <c:pt idx="456">
                  <c:v>10月13日</c:v>
                </c:pt>
                <c:pt idx="457">
                  <c:v>10月14日</c:v>
                </c:pt>
                <c:pt idx="458">
                  <c:v>10月15日</c:v>
                </c:pt>
                <c:pt idx="459">
                  <c:v>10月16日</c:v>
                </c:pt>
                <c:pt idx="460">
                  <c:v>10月17日</c:v>
                </c:pt>
                <c:pt idx="461">
                  <c:v>10月18日</c:v>
                </c:pt>
                <c:pt idx="462">
                  <c:v>10月19日</c:v>
                </c:pt>
                <c:pt idx="463">
                  <c:v>10月20日</c:v>
                </c:pt>
                <c:pt idx="464">
                  <c:v>10月21日</c:v>
                </c:pt>
                <c:pt idx="465">
                  <c:v>10月22日</c:v>
                </c:pt>
                <c:pt idx="466">
                  <c:v>10月23日</c:v>
                </c:pt>
                <c:pt idx="467">
                  <c:v>10月24日</c:v>
                </c:pt>
                <c:pt idx="468">
                  <c:v>10月25日</c:v>
                </c:pt>
                <c:pt idx="469">
                  <c:v>10月26日</c:v>
                </c:pt>
                <c:pt idx="470">
                  <c:v>10月27日</c:v>
                </c:pt>
                <c:pt idx="471">
                  <c:v>10月28日</c:v>
                </c:pt>
                <c:pt idx="472">
                  <c:v>10月29日</c:v>
                </c:pt>
                <c:pt idx="473">
                  <c:v>10月30日</c:v>
                </c:pt>
                <c:pt idx="474">
                  <c:v>10月31日</c:v>
                </c:pt>
                <c:pt idx="475">
                  <c:v>11月1日</c:v>
                </c:pt>
                <c:pt idx="476">
                  <c:v>11月2日</c:v>
                </c:pt>
                <c:pt idx="477">
                  <c:v>11月3日</c:v>
                </c:pt>
                <c:pt idx="478">
                  <c:v>11月4日</c:v>
                </c:pt>
                <c:pt idx="479">
                  <c:v>11月5日</c:v>
                </c:pt>
                <c:pt idx="480">
                  <c:v>11月6日</c:v>
                </c:pt>
                <c:pt idx="481">
                  <c:v>11月7日</c:v>
                </c:pt>
                <c:pt idx="482">
                  <c:v>11月8日</c:v>
                </c:pt>
                <c:pt idx="483">
                  <c:v>11月9日</c:v>
                </c:pt>
                <c:pt idx="484">
                  <c:v>11月10日</c:v>
                </c:pt>
                <c:pt idx="485">
                  <c:v>11月11日</c:v>
                </c:pt>
                <c:pt idx="486">
                  <c:v>11月12日</c:v>
                </c:pt>
                <c:pt idx="487">
                  <c:v>11月13日</c:v>
                </c:pt>
                <c:pt idx="488">
                  <c:v>11月14日</c:v>
                </c:pt>
                <c:pt idx="489">
                  <c:v>11月15日</c:v>
                </c:pt>
                <c:pt idx="490">
                  <c:v>11月16日</c:v>
                </c:pt>
                <c:pt idx="491">
                  <c:v>11月17日</c:v>
                </c:pt>
                <c:pt idx="492">
                  <c:v>11月18日</c:v>
                </c:pt>
                <c:pt idx="493">
                  <c:v>11月19日</c:v>
                </c:pt>
                <c:pt idx="494">
                  <c:v>11月20日</c:v>
                </c:pt>
                <c:pt idx="495">
                  <c:v>11月21日</c:v>
                </c:pt>
                <c:pt idx="496">
                  <c:v>11月22日</c:v>
                </c:pt>
                <c:pt idx="497">
                  <c:v>11月23日</c:v>
                </c:pt>
                <c:pt idx="498">
                  <c:v>11月24日</c:v>
                </c:pt>
                <c:pt idx="499">
                  <c:v>11月25日</c:v>
                </c:pt>
                <c:pt idx="500">
                  <c:v>11月26日</c:v>
                </c:pt>
              </c:strCache>
            </c:strRef>
          </c:cat>
          <c:val>
            <c:numRef>
              <c:f>新疆の情況!$Y$6:$Y$509</c:f>
              <c:numCache>
                <c:formatCode>General</c:formatCode>
                <c:ptCount val="504"/>
                <c:pt idx="1">
                  <c:v>3</c:v>
                </c:pt>
                <c:pt idx="2">
                  <c:v>8</c:v>
                </c:pt>
                <c:pt idx="3">
                  <c:v>0</c:v>
                </c:pt>
                <c:pt idx="4">
                  <c:v>30</c:v>
                </c:pt>
                <c:pt idx="5">
                  <c:v>9</c:v>
                </c:pt>
                <c:pt idx="6">
                  <c:v>5</c:v>
                </c:pt>
                <c:pt idx="7">
                  <c:v>14</c:v>
                </c:pt>
                <c:pt idx="8">
                  <c:v>24</c:v>
                </c:pt>
                <c:pt idx="9">
                  <c:v>19</c:v>
                </c:pt>
                <c:pt idx="10">
                  <c:v>38</c:v>
                </c:pt>
                <c:pt idx="11">
                  <c:v>38</c:v>
                </c:pt>
                <c:pt idx="12">
                  <c:v>38</c:v>
                </c:pt>
                <c:pt idx="13">
                  <c:v>13</c:v>
                </c:pt>
                <c:pt idx="14">
                  <c:v>15</c:v>
                </c:pt>
                <c:pt idx="15">
                  <c:v>18</c:v>
                </c:pt>
                <c:pt idx="16">
                  <c:v>0</c:v>
                </c:pt>
                <c:pt idx="17">
                  <c:v>8</c:v>
                </c:pt>
                <c:pt idx="18">
                  <c:v>9</c:v>
                </c:pt>
                <c:pt idx="19">
                  <c:v>8</c:v>
                </c:pt>
                <c:pt idx="20">
                  <c:v>9</c:v>
                </c:pt>
                <c:pt idx="21">
                  <c:v>13</c:v>
                </c:pt>
                <c:pt idx="22">
                  <c:v>12</c:v>
                </c:pt>
                <c:pt idx="23">
                  <c:v>10</c:v>
                </c:pt>
                <c:pt idx="24">
                  <c:v>8</c:v>
                </c:pt>
                <c:pt idx="25">
                  <c:v>0</c:v>
                </c:pt>
                <c:pt idx="26">
                  <c:v>7</c:v>
                </c:pt>
                <c:pt idx="27">
                  <c:v>11</c:v>
                </c:pt>
                <c:pt idx="28">
                  <c:v>8</c:v>
                </c:pt>
                <c:pt idx="29">
                  <c:v>5</c:v>
                </c:pt>
                <c:pt idx="30">
                  <c:v>4</c:v>
                </c:pt>
                <c:pt idx="31">
                  <c:v>2</c:v>
                </c:pt>
                <c:pt idx="32">
                  <c:v>5</c:v>
                </c:pt>
                <c:pt idx="33">
                  <c:v>1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1</c:v>
                </c:pt>
                <c:pt idx="103">
                  <c:v>137</c:v>
                </c:pt>
                <c:pt idx="104">
                  <c:v>26</c:v>
                </c:pt>
                <c:pt idx="105">
                  <c:v>19</c:v>
                </c:pt>
                <c:pt idx="106">
                  <c:v>0</c:v>
                </c:pt>
                <c:pt idx="107">
                  <c:v>14</c:v>
                </c:pt>
                <c:pt idx="108">
                  <c:v>15</c:v>
                </c:pt>
                <c:pt idx="109">
                  <c:v>61</c:v>
                </c:pt>
                <c:pt idx="110">
                  <c:v>6</c:v>
                </c:pt>
                <c:pt idx="111">
                  <c:v>13</c:v>
                </c:pt>
                <c:pt idx="112">
                  <c:v>116</c:v>
                </c:pt>
                <c:pt idx="113">
                  <c:v>2</c:v>
                </c:pt>
                <c:pt idx="114">
                  <c:v>15</c:v>
                </c:pt>
                <c:pt idx="115">
                  <c:v>2</c:v>
                </c:pt>
                <c:pt idx="116">
                  <c:v>2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28-4736-9D9C-25D057908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172464"/>
        <c:axId val="791176072"/>
      </c:barChart>
      <c:lineChart>
        <c:grouping val="standard"/>
        <c:varyColors val="0"/>
        <c:ser>
          <c:idx val="1"/>
          <c:order val="1"/>
          <c:tx>
            <c:strRef>
              <c:f>新疆の情況!$W$5</c:f>
              <c:strCache>
                <c:ptCount val="1"/>
                <c:pt idx="0">
                  <c:v>確診患者累計</c:v>
                </c:pt>
              </c:strCache>
            </c:strRef>
          </c:tx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新疆の情況!$U$6:$U$509</c:f>
              <c:strCache>
                <c:ptCount val="501"/>
                <c:pt idx="0">
                  <c:v>7月14日</c:v>
                </c:pt>
                <c:pt idx="1">
                  <c:v>7月15日</c:v>
                </c:pt>
                <c:pt idx="2">
                  <c:v>7月16日36時間</c:v>
                </c:pt>
                <c:pt idx="3">
                  <c:v>7月17日12時間</c:v>
                </c:pt>
                <c:pt idx="4">
                  <c:v>7月18日</c:v>
                </c:pt>
                <c:pt idx="5">
                  <c:v>7月19日</c:v>
                </c:pt>
                <c:pt idx="6">
                  <c:v>7月20日</c:v>
                </c:pt>
                <c:pt idx="7">
                  <c:v>7月21日</c:v>
                </c:pt>
                <c:pt idx="8">
                  <c:v>7月22日</c:v>
                </c:pt>
                <c:pt idx="9">
                  <c:v>7月23日</c:v>
                </c:pt>
                <c:pt idx="10">
                  <c:v>7月24日</c:v>
                </c:pt>
                <c:pt idx="11">
                  <c:v>7月25日</c:v>
                </c:pt>
                <c:pt idx="12">
                  <c:v>7月26日</c:v>
                </c:pt>
                <c:pt idx="13">
                  <c:v>7月27日</c:v>
                </c:pt>
                <c:pt idx="14">
                  <c:v>7月28日</c:v>
                </c:pt>
                <c:pt idx="15">
                  <c:v>7月29日</c:v>
                </c:pt>
                <c:pt idx="16">
                  <c:v>7月30日</c:v>
                </c:pt>
                <c:pt idx="17">
                  <c:v>7月31日</c:v>
                </c:pt>
                <c:pt idx="18">
                  <c:v>8月1日</c:v>
                </c:pt>
                <c:pt idx="19">
                  <c:v>8月2日</c:v>
                </c:pt>
                <c:pt idx="20">
                  <c:v>8月3日</c:v>
                </c:pt>
                <c:pt idx="21">
                  <c:v>8月4日</c:v>
                </c:pt>
                <c:pt idx="22">
                  <c:v>8月5日</c:v>
                </c:pt>
                <c:pt idx="23">
                  <c:v>8月6日</c:v>
                </c:pt>
                <c:pt idx="24">
                  <c:v>8月7日</c:v>
                </c:pt>
                <c:pt idx="25">
                  <c:v>8月8日</c:v>
                </c:pt>
                <c:pt idx="26">
                  <c:v>8月9日</c:v>
                </c:pt>
                <c:pt idx="27">
                  <c:v>8月10日</c:v>
                </c:pt>
                <c:pt idx="28">
                  <c:v>8月11日</c:v>
                </c:pt>
                <c:pt idx="29">
                  <c:v>8月12日</c:v>
                </c:pt>
                <c:pt idx="30">
                  <c:v>8月13日</c:v>
                </c:pt>
                <c:pt idx="31">
                  <c:v>8月14日</c:v>
                </c:pt>
                <c:pt idx="32">
                  <c:v>8月15日</c:v>
                </c:pt>
                <c:pt idx="33">
                  <c:v>8月16日</c:v>
                </c:pt>
                <c:pt idx="34">
                  <c:v>8月17日</c:v>
                </c:pt>
                <c:pt idx="35">
                  <c:v>8月18日</c:v>
                </c:pt>
                <c:pt idx="36">
                  <c:v>8月19日</c:v>
                </c:pt>
                <c:pt idx="37">
                  <c:v>8月20日</c:v>
                </c:pt>
                <c:pt idx="38">
                  <c:v>8月21日</c:v>
                </c:pt>
                <c:pt idx="39">
                  <c:v>8月22日</c:v>
                </c:pt>
                <c:pt idx="40">
                  <c:v>8月23日</c:v>
                </c:pt>
                <c:pt idx="41">
                  <c:v>8月24日</c:v>
                </c:pt>
                <c:pt idx="42">
                  <c:v>8月25日</c:v>
                </c:pt>
                <c:pt idx="43">
                  <c:v>8月26日</c:v>
                </c:pt>
                <c:pt idx="44">
                  <c:v>8月27日</c:v>
                </c:pt>
                <c:pt idx="45">
                  <c:v>8月28日</c:v>
                </c:pt>
                <c:pt idx="46">
                  <c:v>8月29日</c:v>
                </c:pt>
                <c:pt idx="47">
                  <c:v>8月30日</c:v>
                </c:pt>
                <c:pt idx="48">
                  <c:v>8月31日</c:v>
                </c:pt>
                <c:pt idx="49">
                  <c:v>9月1日</c:v>
                </c:pt>
                <c:pt idx="50">
                  <c:v>9月2日</c:v>
                </c:pt>
                <c:pt idx="51">
                  <c:v>9月3日</c:v>
                </c:pt>
                <c:pt idx="52">
                  <c:v>9月4日</c:v>
                </c:pt>
                <c:pt idx="53">
                  <c:v>9月5日</c:v>
                </c:pt>
                <c:pt idx="54">
                  <c:v>9月6日</c:v>
                </c:pt>
                <c:pt idx="55">
                  <c:v>9月7日</c:v>
                </c:pt>
                <c:pt idx="56">
                  <c:v>9月8日</c:v>
                </c:pt>
                <c:pt idx="57">
                  <c:v>9月9日</c:v>
                </c:pt>
                <c:pt idx="58">
                  <c:v>9月10日</c:v>
                </c:pt>
                <c:pt idx="59">
                  <c:v>9月11日</c:v>
                </c:pt>
                <c:pt idx="60">
                  <c:v>9月12日</c:v>
                </c:pt>
                <c:pt idx="61">
                  <c:v>9月13日</c:v>
                </c:pt>
                <c:pt idx="62">
                  <c:v>9月14日</c:v>
                </c:pt>
                <c:pt idx="63">
                  <c:v>9月15日</c:v>
                </c:pt>
                <c:pt idx="64">
                  <c:v>9月16日</c:v>
                </c:pt>
                <c:pt idx="65">
                  <c:v>9月17日</c:v>
                </c:pt>
                <c:pt idx="66">
                  <c:v>9月18日</c:v>
                </c:pt>
                <c:pt idx="67">
                  <c:v>9月19日</c:v>
                </c:pt>
                <c:pt idx="68">
                  <c:v>9月20日</c:v>
                </c:pt>
                <c:pt idx="69">
                  <c:v>9月21日</c:v>
                </c:pt>
                <c:pt idx="70">
                  <c:v>9月22日</c:v>
                </c:pt>
                <c:pt idx="71">
                  <c:v>9月23日</c:v>
                </c:pt>
                <c:pt idx="72">
                  <c:v>9月24日</c:v>
                </c:pt>
                <c:pt idx="73">
                  <c:v>9月25日</c:v>
                </c:pt>
                <c:pt idx="74">
                  <c:v>9月26日</c:v>
                </c:pt>
                <c:pt idx="75">
                  <c:v>9月27日</c:v>
                </c:pt>
                <c:pt idx="76">
                  <c:v>9月28日</c:v>
                </c:pt>
                <c:pt idx="77">
                  <c:v>9月29日</c:v>
                </c:pt>
                <c:pt idx="78">
                  <c:v>9月30日</c:v>
                </c:pt>
                <c:pt idx="79">
                  <c:v>10月1日</c:v>
                </c:pt>
                <c:pt idx="80">
                  <c:v>10月2日</c:v>
                </c:pt>
                <c:pt idx="81">
                  <c:v>10月3日</c:v>
                </c:pt>
                <c:pt idx="82">
                  <c:v>10月4日</c:v>
                </c:pt>
                <c:pt idx="83">
                  <c:v>10月5日</c:v>
                </c:pt>
                <c:pt idx="84">
                  <c:v>10月6日</c:v>
                </c:pt>
                <c:pt idx="85">
                  <c:v>10月7日</c:v>
                </c:pt>
                <c:pt idx="86">
                  <c:v>10月8日</c:v>
                </c:pt>
                <c:pt idx="87">
                  <c:v>10月9日</c:v>
                </c:pt>
                <c:pt idx="88">
                  <c:v>10月10日</c:v>
                </c:pt>
                <c:pt idx="89">
                  <c:v>10月11日</c:v>
                </c:pt>
                <c:pt idx="90">
                  <c:v>10月12日</c:v>
                </c:pt>
                <c:pt idx="91">
                  <c:v>10月13日</c:v>
                </c:pt>
                <c:pt idx="92">
                  <c:v>10月14日</c:v>
                </c:pt>
                <c:pt idx="93">
                  <c:v>10月15日</c:v>
                </c:pt>
                <c:pt idx="94">
                  <c:v>10月16日</c:v>
                </c:pt>
                <c:pt idx="95">
                  <c:v>10月17日</c:v>
                </c:pt>
                <c:pt idx="96">
                  <c:v>10月18日</c:v>
                </c:pt>
                <c:pt idx="97">
                  <c:v>10月19日</c:v>
                </c:pt>
                <c:pt idx="98">
                  <c:v>10月20日</c:v>
                </c:pt>
                <c:pt idx="99">
                  <c:v>10月21日</c:v>
                </c:pt>
                <c:pt idx="100">
                  <c:v>10月22日</c:v>
                </c:pt>
                <c:pt idx="101">
                  <c:v>10月23日</c:v>
                </c:pt>
                <c:pt idx="102">
                  <c:v>10月24日</c:v>
                </c:pt>
                <c:pt idx="103">
                  <c:v>10月25日</c:v>
                </c:pt>
                <c:pt idx="104">
                  <c:v>10月26日</c:v>
                </c:pt>
                <c:pt idx="105">
                  <c:v>10月27日</c:v>
                </c:pt>
                <c:pt idx="106">
                  <c:v>10月28日</c:v>
                </c:pt>
                <c:pt idx="107">
                  <c:v>10月29日</c:v>
                </c:pt>
                <c:pt idx="108">
                  <c:v>10月30日</c:v>
                </c:pt>
                <c:pt idx="109">
                  <c:v>10月31日</c:v>
                </c:pt>
                <c:pt idx="110">
                  <c:v>11月1日</c:v>
                </c:pt>
                <c:pt idx="111">
                  <c:v>11月2日</c:v>
                </c:pt>
                <c:pt idx="112">
                  <c:v>11月3日</c:v>
                </c:pt>
                <c:pt idx="113">
                  <c:v>11月4日</c:v>
                </c:pt>
                <c:pt idx="114">
                  <c:v>11月5日</c:v>
                </c:pt>
                <c:pt idx="115">
                  <c:v>11月6日</c:v>
                </c:pt>
                <c:pt idx="116">
                  <c:v>11月7日</c:v>
                </c:pt>
                <c:pt idx="117">
                  <c:v>11月8日</c:v>
                </c:pt>
                <c:pt idx="118">
                  <c:v>11月9日</c:v>
                </c:pt>
                <c:pt idx="119">
                  <c:v>11月10日</c:v>
                </c:pt>
                <c:pt idx="120">
                  <c:v>11月11日</c:v>
                </c:pt>
                <c:pt idx="121">
                  <c:v>11月12日</c:v>
                </c:pt>
                <c:pt idx="122">
                  <c:v>11月13日</c:v>
                </c:pt>
                <c:pt idx="123">
                  <c:v>11月14日</c:v>
                </c:pt>
                <c:pt idx="124">
                  <c:v>11月15日</c:v>
                </c:pt>
                <c:pt idx="125">
                  <c:v>11月16日</c:v>
                </c:pt>
                <c:pt idx="126">
                  <c:v>11月17日</c:v>
                </c:pt>
                <c:pt idx="127">
                  <c:v>11月18日</c:v>
                </c:pt>
                <c:pt idx="128">
                  <c:v>11月19日</c:v>
                </c:pt>
                <c:pt idx="129">
                  <c:v>11月20日</c:v>
                </c:pt>
                <c:pt idx="130">
                  <c:v>11月21日</c:v>
                </c:pt>
                <c:pt idx="131">
                  <c:v>11月22日</c:v>
                </c:pt>
                <c:pt idx="132">
                  <c:v>11月23日</c:v>
                </c:pt>
                <c:pt idx="133">
                  <c:v>11月24日</c:v>
                </c:pt>
                <c:pt idx="134">
                  <c:v>11月25日</c:v>
                </c:pt>
                <c:pt idx="135">
                  <c:v>11月26日</c:v>
                </c:pt>
                <c:pt idx="136">
                  <c:v>11月27日</c:v>
                </c:pt>
                <c:pt idx="137">
                  <c:v>11月28日</c:v>
                </c:pt>
                <c:pt idx="138">
                  <c:v>11月29日</c:v>
                </c:pt>
                <c:pt idx="139">
                  <c:v>11月30日</c:v>
                </c:pt>
                <c:pt idx="140">
                  <c:v>12月1日</c:v>
                </c:pt>
                <c:pt idx="141">
                  <c:v>12月2日</c:v>
                </c:pt>
                <c:pt idx="142">
                  <c:v>12月3日</c:v>
                </c:pt>
                <c:pt idx="143">
                  <c:v>12月4日</c:v>
                </c:pt>
                <c:pt idx="144">
                  <c:v>12月5日</c:v>
                </c:pt>
                <c:pt idx="145">
                  <c:v>12月6日</c:v>
                </c:pt>
                <c:pt idx="146">
                  <c:v>12月7日</c:v>
                </c:pt>
                <c:pt idx="147">
                  <c:v>12月8日</c:v>
                </c:pt>
                <c:pt idx="148">
                  <c:v>12月9日</c:v>
                </c:pt>
                <c:pt idx="149">
                  <c:v>12月10日</c:v>
                </c:pt>
                <c:pt idx="150">
                  <c:v>12月11日</c:v>
                </c:pt>
                <c:pt idx="151">
                  <c:v>12月12日</c:v>
                </c:pt>
                <c:pt idx="152">
                  <c:v>12月13日</c:v>
                </c:pt>
                <c:pt idx="153">
                  <c:v>12月14日</c:v>
                </c:pt>
                <c:pt idx="154">
                  <c:v>12月15日</c:v>
                </c:pt>
                <c:pt idx="155">
                  <c:v>12月16日</c:v>
                </c:pt>
                <c:pt idx="156">
                  <c:v>12月17日</c:v>
                </c:pt>
                <c:pt idx="157">
                  <c:v>12月18日</c:v>
                </c:pt>
                <c:pt idx="158">
                  <c:v>12月19日</c:v>
                </c:pt>
                <c:pt idx="159">
                  <c:v>12月20日</c:v>
                </c:pt>
                <c:pt idx="160">
                  <c:v>12月21日</c:v>
                </c:pt>
                <c:pt idx="161">
                  <c:v>12月22日</c:v>
                </c:pt>
                <c:pt idx="162">
                  <c:v>12月23日</c:v>
                </c:pt>
                <c:pt idx="163">
                  <c:v>12月24日</c:v>
                </c:pt>
                <c:pt idx="164">
                  <c:v>12月25日</c:v>
                </c:pt>
                <c:pt idx="165">
                  <c:v>12月26日</c:v>
                </c:pt>
                <c:pt idx="166">
                  <c:v>12月27日</c:v>
                </c:pt>
                <c:pt idx="167">
                  <c:v>12月28日</c:v>
                </c:pt>
                <c:pt idx="168">
                  <c:v>12月29日</c:v>
                </c:pt>
                <c:pt idx="169">
                  <c:v>12月30日</c:v>
                </c:pt>
                <c:pt idx="170">
                  <c:v>12月31日</c:v>
                </c:pt>
                <c:pt idx="171">
                  <c:v>1月1日</c:v>
                </c:pt>
                <c:pt idx="172">
                  <c:v>1月2日</c:v>
                </c:pt>
                <c:pt idx="173">
                  <c:v>1月3日</c:v>
                </c:pt>
                <c:pt idx="174">
                  <c:v>1月4日</c:v>
                </c:pt>
                <c:pt idx="175">
                  <c:v>1月5日</c:v>
                </c:pt>
                <c:pt idx="176">
                  <c:v>1月6日</c:v>
                </c:pt>
                <c:pt idx="177">
                  <c:v>1月7日</c:v>
                </c:pt>
                <c:pt idx="178">
                  <c:v>1月8日</c:v>
                </c:pt>
                <c:pt idx="179">
                  <c:v>1月9日</c:v>
                </c:pt>
                <c:pt idx="180">
                  <c:v>1月10日</c:v>
                </c:pt>
                <c:pt idx="181">
                  <c:v>1月11日</c:v>
                </c:pt>
                <c:pt idx="182">
                  <c:v>1月12日</c:v>
                </c:pt>
                <c:pt idx="183">
                  <c:v>1月13日</c:v>
                </c:pt>
                <c:pt idx="184">
                  <c:v>1月14日</c:v>
                </c:pt>
                <c:pt idx="185">
                  <c:v>1月15日</c:v>
                </c:pt>
                <c:pt idx="186">
                  <c:v>1月16日</c:v>
                </c:pt>
                <c:pt idx="187">
                  <c:v>1月17日</c:v>
                </c:pt>
                <c:pt idx="188">
                  <c:v>1月18日</c:v>
                </c:pt>
                <c:pt idx="189">
                  <c:v>1月19日</c:v>
                </c:pt>
                <c:pt idx="190">
                  <c:v>1月20日</c:v>
                </c:pt>
                <c:pt idx="191">
                  <c:v>1月21日</c:v>
                </c:pt>
                <c:pt idx="192">
                  <c:v>1月22日</c:v>
                </c:pt>
                <c:pt idx="193">
                  <c:v>1月23日</c:v>
                </c:pt>
                <c:pt idx="194">
                  <c:v>1月24日</c:v>
                </c:pt>
                <c:pt idx="195">
                  <c:v>1月25日</c:v>
                </c:pt>
                <c:pt idx="196">
                  <c:v>1月26日</c:v>
                </c:pt>
                <c:pt idx="197">
                  <c:v>1月27日</c:v>
                </c:pt>
                <c:pt idx="198">
                  <c:v>1月28日</c:v>
                </c:pt>
                <c:pt idx="199">
                  <c:v>1月29日</c:v>
                </c:pt>
                <c:pt idx="200">
                  <c:v>1月30日</c:v>
                </c:pt>
                <c:pt idx="201">
                  <c:v>1月31日</c:v>
                </c:pt>
                <c:pt idx="202">
                  <c:v>2月1日</c:v>
                </c:pt>
                <c:pt idx="203">
                  <c:v>2月2日</c:v>
                </c:pt>
                <c:pt idx="204">
                  <c:v>2月3日</c:v>
                </c:pt>
                <c:pt idx="205">
                  <c:v>2月4日</c:v>
                </c:pt>
                <c:pt idx="206">
                  <c:v>2月5日</c:v>
                </c:pt>
                <c:pt idx="207">
                  <c:v>2月6日</c:v>
                </c:pt>
                <c:pt idx="208">
                  <c:v>2月7日</c:v>
                </c:pt>
                <c:pt idx="209">
                  <c:v>2月8日</c:v>
                </c:pt>
                <c:pt idx="210">
                  <c:v>2月9日</c:v>
                </c:pt>
                <c:pt idx="211">
                  <c:v>2月10日</c:v>
                </c:pt>
                <c:pt idx="212">
                  <c:v>2月11日</c:v>
                </c:pt>
                <c:pt idx="213">
                  <c:v>2月12日</c:v>
                </c:pt>
                <c:pt idx="214">
                  <c:v>2月13日</c:v>
                </c:pt>
                <c:pt idx="215">
                  <c:v>2月14日</c:v>
                </c:pt>
                <c:pt idx="216">
                  <c:v>2月15日</c:v>
                </c:pt>
                <c:pt idx="217">
                  <c:v>2月16日</c:v>
                </c:pt>
                <c:pt idx="218">
                  <c:v>2月17日</c:v>
                </c:pt>
                <c:pt idx="219">
                  <c:v>2月18日</c:v>
                </c:pt>
                <c:pt idx="220">
                  <c:v>2月19日</c:v>
                </c:pt>
                <c:pt idx="221">
                  <c:v>2月20日</c:v>
                </c:pt>
                <c:pt idx="222">
                  <c:v>2月21日</c:v>
                </c:pt>
                <c:pt idx="223">
                  <c:v>2月22日</c:v>
                </c:pt>
                <c:pt idx="224">
                  <c:v>2月23日</c:v>
                </c:pt>
                <c:pt idx="225">
                  <c:v>2月24日</c:v>
                </c:pt>
                <c:pt idx="226">
                  <c:v>2月25日</c:v>
                </c:pt>
                <c:pt idx="227">
                  <c:v>2月26日</c:v>
                </c:pt>
                <c:pt idx="228">
                  <c:v>2月27日</c:v>
                </c:pt>
                <c:pt idx="229">
                  <c:v>2月28日</c:v>
                </c:pt>
                <c:pt idx="230">
                  <c:v>3月1日</c:v>
                </c:pt>
                <c:pt idx="231">
                  <c:v>3月2日</c:v>
                </c:pt>
                <c:pt idx="232">
                  <c:v>3月3日</c:v>
                </c:pt>
                <c:pt idx="233">
                  <c:v>3月4日</c:v>
                </c:pt>
                <c:pt idx="234">
                  <c:v>3月5日</c:v>
                </c:pt>
                <c:pt idx="235">
                  <c:v>3月6日</c:v>
                </c:pt>
                <c:pt idx="236">
                  <c:v>3月7日</c:v>
                </c:pt>
                <c:pt idx="237">
                  <c:v>3月8日</c:v>
                </c:pt>
                <c:pt idx="238">
                  <c:v>3月9日</c:v>
                </c:pt>
                <c:pt idx="239">
                  <c:v>3月10日</c:v>
                </c:pt>
                <c:pt idx="240">
                  <c:v>3月11日</c:v>
                </c:pt>
                <c:pt idx="241">
                  <c:v>3月12日</c:v>
                </c:pt>
                <c:pt idx="242">
                  <c:v>3月13日</c:v>
                </c:pt>
                <c:pt idx="243">
                  <c:v>3月14日</c:v>
                </c:pt>
                <c:pt idx="244">
                  <c:v>3月15日</c:v>
                </c:pt>
                <c:pt idx="245">
                  <c:v>3月16日</c:v>
                </c:pt>
                <c:pt idx="246">
                  <c:v>3月17日</c:v>
                </c:pt>
                <c:pt idx="247">
                  <c:v>3月18日</c:v>
                </c:pt>
                <c:pt idx="248">
                  <c:v>3月19日</c:v>
                </c:pt>
                <c:pt idx="249">
                  <c:v>3月20日</c:v>
                </c:pt>
                <c:pt idx="250">
                  <c:v>3月21日</c:v>
                </c:pt>
                <c:pt idx="251">
                  <c:v>3月22日</c:v>
                </c:pt>
                <c:pt idx="252">
                  <c:v>3月23日</c:v>
                </c:pt>
                <c:pt idx="253">
                  <c:v>3月24日</c:v>
                </c:pt>
                <c:pt idx="254">
                  <c:v>3月25日</c:v>
                </c:pt>
                <c:pt idx="255">
                  <c:v>3月26日</c:v>
                </c:pt>
                <c:pt idx="256">
                  <c:v>3月27日</c:v>
                </c:pt>
                <c:pt idx="257">
                  <c:v>3月28日</c:v>
                </c:pt>
                <c:pt idx="258">
                  <c:v>3月29日</c:v>
                </c:pt>
                <c:pt idx="259">
                  <c:v>3月30日</c:v>
                </c:pt>
                <c:pt idx="260">
                  <c:v>3月31日</c:v>
                </c:pt>
                <c:pt idx="261">
                  <c:v>4月1日</c:v>
                </c:pt>
                <c:pt idx="262">
                  <c:v>4月2日</c:v>
                </c:pt>
                <c:pt idx="263">
                  <c:v>4月3日</c:v>
                </c:pt>
                <c:pt idx="264">
                  <c:v>4月4日</c:v>
                </c:pt>
                <c:pt idx="265">
                  <c:v>4月5日</c:v>
                </c:pt>
                <c:pt idx="266">
                  <c:v>4月6日</c:v>
                </c:pt>
                <c:pt idx="267">
                  <c:v>4月7日</c:v>
                </c:pt>
                <c:pt idx="268">
                  <c:v>4月8日</c:v>
                </c:pt>
                <c:pt idx="269">
                  <c:v>4月9日</c:v>
                </c:pt>
                <c:pt idx="270">
                  <c:v>4月10日</c:v>
                </c:pt>
                <c:pt idx="271">
                  <c:v>4月11日</c:v>
                </c:pt>
                <c:pt idx="272">
                  <c:v>4月12日</c:v>
                </c:pt>
                <c:pt idx="273">
                  <c:v>4月13日</c:v>
                </c:pt>
                <c:pt idx="274">
                  <c:v>4月14日</c:v>
                </c:pt>
                <c:pt idx="275">
                  <c:v>4月15日</c:v>
                </c:pt>
                <c:pt idx="276">
                  <c:v>4月16日</c:v>
                </c:pt>
                <c:pt idx="277">
                  <c:v>4月17日</c:v>
                </c:pt>
                <c:pt idx="278">
                  <c:v>4月18日</c:v>
                </c:pt>
                <c:pt idx="279">
                  <c:v>4月19日</c:v>
                </c:pt>
                <c:pt idx="280">
                  <c:v>4月20日</c:v>
                </c:pt>
                <c:pt idx="281">
                  <c:v>4月21日</c:v>
                </c:pt>
                <c:pt idx="282">
                  <c:v>4月22日</c:v>
                </c:pt>
                <c:pt idx="283">
                  <c:v>4月23日</c:v>
                </c:pt>
                <c:pt idx="284">
                  <c:v>4月24日</c:v>
                </c:pt>
                <c:pt idx="285">
                  <c:v>4月25日</c:v>
                </c:pt>
                <c:pt idx="286">
                  <c:v>4月26日</c:v>
                </c:pt>
                <c:pt idx="287">
                  <c:v>4月27日</c:v>
                </c:pt>
                <c:pt idx="288">
                  <c:v>4月28日</c:v>
                </c:pt>
                <c:pt idx="289">
                  <c:v>4月29日</c:v>
                </c:pt>
                <c:pt idx="290">
                  <c:v>4月30日</c:v>
                </c:pt>
                <c:pt idx="291">
                  <c:v>5月1日</c:v>
                </c:pt>
                <c:pt idx="292">
                  <c:v>5月2日</c:v>
                </c:pt>
                <c:pt idx="293">
                  <c:v>5月3日</c:v>
                </c:pt>
                <c:pt idx="294">
                  <c:v>5月4日</c:v>
                </c:pt>
                <c:pt idx="295">
                  <c:v>5月5日</c:v>
                </c:pt>
                <c:pt idx="296">
                  <c:v>5月6日</c:v>
                </c:pt>
                <c:pt idx="297">
                  <c:v>5月7日</c:v>
                </c:pt>
                <c:pt idx="298">
                  <c:v>5月8日</c:v>
                </c:pt>
                <c:pt idx="299">
                  <c:v>5月9日</c:v>
                </c:pt>
                <c:pt idx="300">
                  <c:v>5月10日</c:v>
                </c:pt>
                <c:pt idx="301">
                  <c:v>5月11日</c:v>
                </c:pt>
                <c:pt idx="302">
                  <c:v>5月12日</c:v>
                </c:pt>
                <c:pt idx="303">
                  <c:v>5月13日</c:v>
                </c:pt>
                <c:pt idx="304">
                  <c:v>5月14日</c:v>
                </c:pt>
                <c:pt idx="305">
                  <c:v>5月15日</c:v>
                </c:pt>
                <c:pt idx="306">
                  <c:v>5月16日</c:v>
                </c:pt>
                <c:pt idx="307">
                  <c:v>5月17日</c:v>
                </c:pt>
                <c:pt idx="308">
                  <c:v>5月18日</c:v>
                </c:pt>
                <c:pt idx="309">
                  <c:v>5月19日</c:v>
                </c:pt>
                <c:pt idx="310">
                  <c:v>5月20日</c:v>
                </c:pt>
                <c:pt idx="311">
                  <c:v>5月21日</c:v>
                </c:pt>
                <c:pt idx="312">
                  <c:v>5月22日</c:v>
                </c:pt>
                <c:pt idx="313">
                  <c:v>5月23日</c:v>
                </c:pt>
                <c:pt idx="314">
                  <c:v>5月24日</c:v>
                </c:pt>
                <c:pt idx="315">
                  <c:v>5月25日</c:v>
                </c:pt>
                <c:pt idx="316">
                  <c:v>5月26日</c:v>
                </c:pt>
                <c:pt idx="317">
                  <c:v>5月27日</c:v>
                </c:pt>
                <c:pt idx="318">
                  <c:v>5月28日</c:v>
                </c:pt>
                <c:pt idx="319">
                  <c:v>5月29日</c:v>
                </c:pt>
                <c:pt idx="320">
                  <c:v>5月30日</c:v>
                </c:pt>
                <c:pt idx="321">
                  <c:v>5月31日</c:v>
                </c:pt>
                <c:pt idx="322">
                  <c:v>6月1日</c:v>
                </c:pt>
                <c:pt idx="323">
                  <c:v>6月2日</c:v>
                </c:pt>
                <c:pt idx="324">
                  <c:v>6月3日</c:v>
                </c:pt>
                <c:pt idx="325">
                  <c:v>6月4日</c:v>
                </c:pt>
                <c:pt idx="326">
                  <c:v>6月5日</c:v>
                </c:pt>
                <c:pt idx="327">
                  <c:v>6月6日</c:v>
                </c:pt>
                <c:pt idx="328">
                  <c:v>6月7日</c:v>
                </c:pt>
                <c:pt idx="329">
                  <c:v>6月8日</c:v>
                </c:pt>
                <c:pt idx="330">
                  <c:v>6月9日</c:v>
                </c:pt>
                <c:pt idx="331">
                  <c:v>6月10日</c:v>
                </c:pt>
                <c:pt idx="332">
                  <c:v>6月12日</c:v>
                </c:pt>
                <c:pt idx="333">
                  <c:v>6月13日</c:v>
                </c:pt>
                <c:pt idx="334">
                  <c:v>6月13日</c:v>
                </c:pt>
                <c:pt idx="335">
                  <c:v>6月14日</c:v>
                </c:pt>
                <c:pt idx="336">
                  <c:v>6月15日</c:v>
                </c:pt>
                <c:pt idx="337">
                  <c:v>6月16日</c:v>
                </c:pt>
                <c:pt idx="338">
                  <c:v>6月17日</c:v>
                </c:pt>
                <c:pt idx="339">
                  <c:v>6月18日</c:v>
                </c:pt>
                <c:pt idx="340">
                  <c:v>6月19日</c:v>
                </c:pt>
                <c:pt idx="341">
                  <c:v>6月20日</c:v>
                </c:pt>
                <c:pt idx="342">
                  <c:v>6月21日</c:v>
                </c:pt>
                <c:pt idx="343">
                  <c:v>6月22日</c:v>
                </c:pt>
                <c:pt idx="344">
                  <c:v>6月23日</c:v>
                </c:pt>
                <c:pt idx="345">
                  <c:v>6月24日</c:v>
                </c:pt>
                <c:pt idx="346">
                  <c:v>6月25日</c:v>
                </c:pt>
                <c:pt idx="347">
                  <c:v>6月26日</c:v>
                </c:pt>
                <c:pt idx="348">
                  <c:v>6月27日</c:v>
                </c:pt>
                <c:pt idx="349">
                  <c:v>6月28日</c:v>
                </c:pt>
                <c:pt idx="350">
                  <c:v>6月29日</c:v>
                </c:pt>
                <c:pt idx="351">
                  <c:v>6月30日</c:v>
                </c:pt>
                <c:pt idx="352">
                  <c:v>7月1日</c:v>
                </c:pt>
                <c:pt idx="353">
                  <c:v>7月2日</c:v>
                </c:pt>
                <c:pt idx="354">
                  <c:v>7月3日</c:v>
                </c:pt>
                <c:pt idx="355">
                  <c:v>7月4日</c:v>
                </c:pt>
                <c:pt idx="356">
                  <c:v>7月5日</c:v>
                </c:pt>
                <c:pt idx="357">
                  <c:v>7月6日</c:v>
                </c:pt>
                <c:pt idx="358">
                  <c:v>7月7日</c:v>
                </c:pt>
                <c:pt idx="359">
                  <c:v>7月8日</c:v>
                </c:pt>
                <c:pt idx="360">
                  <c:v>7月9日</c:v>
                </c:pt>
                <c:pt idx="361">
                  <c:v>7月10日</c:v>
                </c:pt>
                <c:pt idx="362">
                  <c:v>7月11日</c:v>
                </c:pt>
                <c:pt idx="363">
                  <c:v>7月12日</c:v>
                </c:pt>
                <c:pt idx="364">
                  <c:v>7月13日</c:v>
                </c:pt>
                <c:pt idx="365">
                  <c:v>7月14日</c:v>
                </c:pt>
                <c:pt idx="366">
                  <c:v>7月15日</c:v>
                </c:pt>
                <c:pt idx="367">
                  <c:v>7月16日</c:v>
                </c:pt>
                <c:pt idx="368">
                  <c:v>7月17日</c:v>
                </c:pt>
                <c:pt idx="369">
                  <c:v>7月18日</c:v>
                </c:pt>
                <c:pt idx="370">
                  <c:v>7月19日</c:v>
                </c:pt>
                <c:pt idx="371">
                  <c:v>7月20日</c:v>
                </c:pt>
                <c:pt idx="372">
                  <c:v>7月21日</c:v>
                </c:pt>
                <c:pt idx="373">
                  <c:v>7月22日</c:v>
                </c:pt>
                <c:pt idx="374">
                  <c:v>7月23日</c:v>
                </c:pt>
                <c:pt idx="375">
                  <c:v>7月24日</c:v>
                </c:pt>
                <c:pt idx="376">
                  <c:v>7月25日</c:v>
                </c:pt>
                <c:pt idx="377">
                  <c:v>7月26日</c:v>
                </c:pt>
                <c:pt idx="378">
                  <c:v>7月27日</c:v>
                </c:pt>
                <c:pt idx="379">
                  <c:v>7月28日</c:v>
                </c:pt>
                <c:pt idx="380">
                  <c:v>7月29日</c:v>
                </c:pt>
                <c:pt idx="381">
                  <c:v>7月30日</c:v>
                </c:pt>
                <c:pt idx="382">
                  <c:v>7月31日</c:v>
                </c:pt>
                <c:pt idx="383">
                  <c:v>8月1日</c:v>
                </c:pt>
                <c:pt idx="384">
                  <c:v>8月2日</c:v>
                </c:pt>
                <c:pt idx="385">
                  <c:v>8月3日</c:v>
                </c:pt>
                <c:pt idx="386">
                  <c:v>8月4日</c:v>
                </c:pt>
                <c:pt idx="387">
                  <c:v>8月5日</c:v>
                </c:pt>
                <c:pt idx="388">
                  <c:v>8月6日</c:v>
                </c:pt>
                <c:pt idx="389">
                  <c:v>8月7日</c:v>
                </c:pt>
                <c:pt idx="390">
                  <c:v>8月8日</c:v>
                </c:pt>
                <c:pt idx="391">
                  <c:v>8月9日</c:v>
                </c:pt>
                <c:pt idx="392">
                  <c:v>8月10日</c:v>
                </c:pt>
                <c:pt idx="393">
                  <c:v>8月11日</c:v>
                </c:pt>
                <c:pt idx="394">
                  <c:v>8月12日</c:v>
                </c:pt>
                <c:pt idx="395">
                  <c:v>8月13日</c:v>
                </c:pt>
                <c:pt idx="396">
                  <c:v>8月14日</c:v>
                </c:pt>
                <c:pt idx="397">
                  <c:v>8月15日</c:v>
                </c:pt>
                <c:pt idx="398">
                  <c:v>8月16日</c:v>
                </c:pt>
                <c:pt idx="399">
                  <c:v>8月17日</c:v>
                </c:pt>
                <c:pt idx="400">
                  <c:v>8月18日</c:v>
                </c:pt>
                <c:pt idx="401">
                  <c:v>8月19日</c:v>
                </c:pt>
                <c:pt idx="402">
                  <c:v>8月20日</c:v>
                </c:pt>
                <c:pt idx="403">
                  <c:v>8月21日</c:v>
                </c:pt>
                <c:pt idx="404">
                  <c:v>8月22日</c:v>
                </c:pt>
                <c:pt idx="405">
                  <c:v>8月23日</c:v>
                </c:pt>
                <c:pt idx="406">
                  <c:v>8月24日</c:v>
                </c:pt>
                <c:pt idx="407">
                  <c:v>8月25日</c:v>
                </c:pt>
                <c:pt idx="408">
                  <c:v>8月26日</c:v>
                </c:pt>
                <c:pt idx="409">
                  <c:v>8月27日</c:v>
                </c:pt>
                <c:pt idx="410">
                  <c:v>8月28日</c:v>
                </c:pt>
                <c:pt idx="411">
                  <c:v>8月29日</c:v>
                </c:pt>
                <c:pt idx="412">
                  <c:v>8月30日</c:v>
                </c:pt>
                <c:pt idx="413">
                  <c:v>8月31日</c:v>
                </c:pt>
                <c:pt idx="414">
                  <c:v>9月1日</c:v>
                </c:pt>
                <c:pt idx="415">
                  <c:v>9月2日</c:v>
                </c:pt>
                <c:pt idx="416">
                  <c:v>9月3日</c:v>
                </c:pt>
                <c:pt idx="417">
                  <c:v>9月4日</c:v>
                </c:pt>
                <c:pt idx="418">
                  <c:v>9月5日</c:v>
                </c:pt>
                <c:pt idx="419">
                  <c:v>9月6日</c:v>
                </c:pt>
                <c:pt idx="420">
                  <c:v>9月7日</c:v>
                </c:pt>
                <c:pt idx="421">
                  <c:v>9月8日</c:v>
                </c:pt>
                <c:pt idx="422">
                  <c:v>9月9日</c:v>
                </c:pt>
                <c:pt idx="423">
                  <c:v>9月10日</c:v>
                </c:pt>
                <c:pt idx="424">
                  <c:v>9月11日</c:v>
                </c:pt>
                <c:pt idx="425">
                  <c:v>9月12日</c:v>
                </c:pt>
                <c:pt idx="426">
                  <c:v>9月13日</c:v>
                </c:pt>
                <c:pt idx="427">
                  <c:v>9月14日</c:v>
                </c:pt>
                <c:pt idx="428">
                  <c:v>9月15日</c:v>
                </c:pt>
                <c:pt idx="429">
                  <c:v>9月16日</c:v>
                </c:pt>
                <c:pt idx="430">
                  <c:v>9月17日</c:v>
                </c:pt>
                <c:pt idx="431">
                  <c:v>9月18日</c:v>
                </c:pt>
                <c:pt idx="432">
                  <c:v>9月19日</c:v>
                </c:pt>
                <c:pt idx="433">
                  <c:v>9月20日</c:v>
                </c:pt>
                <c:pt idx="434">
                  <c:v>9月21日</c:v>
                </c:pt>
                <c:pt idx="435">
                  <c:v>9月22日</c:v>
                </c:pt>
                <c:pt idx="436">
                  <c:v>9月23日</c:v>
                </c:pt>
                <c:pt idx="437">
                  <c:v>9月24日</c:v>
                </c:pt>
                <c:pt idx="438">
                  <c:v>9月25日</c:v>
                </c:pt>
                <c:pt idx="439">
                  <c:v>9月26日</c:v>
                </c:pt>
                <c:pt idx="440">
                  <c:v>9月27日</c:v>
                </c:pt>
                <c:pt idx="441">
                  <c:v>9月28日</c:v>
                </c:pt>
                <c:pt idx="442">
                  <c:v>9月29日</c:v>
                </c:pt>
                <c:pt idx="443">
                  <c:v>9月30日</c:v>
                </c:pt>
                <c:pt idx="444">
                  <c:v>10月1日</c:v>
                </c:pt>
                <c:pt idx="445">
                  <c:v>10月2日</c:v>
                </c:pt>
                <c:pt idx="446">
                  <c:v>10月3日</c:v>
                </c:pt>
                <c:pt idx="447">
                  <c:v>10月4日</c:v>
                </c:pt>
                <c:pt idx="448">
                  <c:v>10月5日</c:v>
                </c:pt>
                <c:pt idx="449">
                  <c:v>10月6日</c:v>
                </c:pt>
                <c:pt idx="450">
                  <c:v>10月7日</c:v>
                </c:pt>
                <c:pt idx="451">
                  <c:v>10月8日</c:v>
                </c:pt>
                <c:pt idx="452">
                  <c:v>10月9日</c:v>
                </c:pt>
                <c:pt idx="453">
                  <c:v>10月10日</c:v>
                </c:pt>
                <c:pt idx="454">
                  <c:v>10月11日</c:v>
                </c:pt>
                <c:pt idx="455">
                  <c:v>10月12日</c:v>
                </c:pt>
                <c:pt idx="456">
                  <c:v>10月13日</c:v>
                </c:pt>
                <c:pt idx="457">
                  <c:v>10月14日</c:v>
                </c:pt>
                <c:pt idx="458">
                  <c:v>10月15日</c:v>
                </c:pt>
                <c:pt idx="459">
                  <c:v>10月16日</c:v>
                </c:pt>
                <c:pt idx="460">
                  <c:v>10月17日</c:v>
                </c:pt>
                <c:pt idx="461">
                  <c:v>10月18日</c:v>
                </c:pt>
                <c:pt idx="462">
                  <c:v>10月19日</c:v>
                </c:pt>
                <c:pt idx="463">
                  <c:v>10月20日</c:v>
                </c:pt>
                <c:pt idx="464">
                  <c:v>10月21日</c:v>
                </c:pt>
                <c:pt idx="465">
                  <c:v>10月22日</c:v>
                </c:pt>
                <c:pt idx="466">
                  <c:v>10月23日</c:v>
                </c:pt>
                <c:pt idx="467">
                  <c:v>10月24日</c:v>
                </c:pt>
                <c:pt idx="468">
                  <c:v>10月25日</c:v>
                </c:pt>
                <c:pt idx="469">
                  <c:v>10月26日</c:v>
                </c:pt>
                <c:pt idx="470">
                  <c:v>10月27日</c:v>
                </c:pt>
                <c:pt idx="471">
                  <c:v>10月28日</c:v>
                </c:pt>
                <c:pt idx="472">
                  <c:v>10月29日</c:v>
                </c:pt>
                <c:pt idx="473">
                  <c:v>10月30日</c:v>
                </c:pt>
                <c:pt idx="474">
                  <c:v>10月31日</c:v>
                </c:pt>
                <c:pt idx="475">
                  <c:v>11月1日</c:v>
                </c:pt>
                <c:pt idx="476">
                  <c:v>11月2日</c:v>
                </c:pt>
                <c:pt idx="477">
                  <c:v>11月3日</c:v>
                </c:pt>
                <c:pt idx="478">
                  <c:v>11月4日</c:v>
                </c:pt>
                <c:pt idx="479">
                  <c:v>11月5日</c:v>
                </c:pt>
                <c:pt idx="480">
                  <c:v>11月6日</c:v>
                </c:pt>
                <c:pt idx="481">
                  <c:v>11月7日</c:v>
                </c:pt>
                <c:pt idx="482">
                  <c:v>11月8日</c:v>
                </c:pt>
                <c:pt idx="483">
                  <c:v>11月9日</c:v>
                </c:pt>
                <c:pt idx="484">
                  <c:v>11月10日</c:v>
                </c:pt>
                <c:pt idx="485">
                  <c:v>11月11日</c:v>
                </c:pt>
                <c:pt idx="486">
                  <c:v>11月12日</c:v>
                </c:pt>
                <c:pt idx="487">
                  <c:v>11月13日</c:v>
                </c:pt>
                <c:pt idx="488">
                  <c:v>11月14日</c:v>
                </c:pt>
                <c:pt idx="489">
                  <c:v>11月15日</c:v>
                </c:pt>
                <c:pt idx="490">
                  <c:v>11月16日</c:v>
                </c:pt>
                <c:pt idx="491">
                  <c:v>11月17日</c:v>
                </c:pt>
                <c:pt idx="492">
                  <c:v>11月18日</c:v>
                </c:pt>
                <c:pt idx="493">
                  <c:v>11月19日</c:v>
                </c:pt>
                <c:pt idx="494">
                  <c:v>11月20日</c:v>
                </c:pt>
                <c:pt idx="495">
                  <c:v>11月21日</c:v>
                </c:pt>
                <c:pt idx="496">
                  <c:v>11月22日</c:v>
                </c:pt>
                <c:pt idx="497">
                  <c:v>11月23日</c:v>
                </c:pt>
                <c:pt idx="498">
                  <c:v>11月24日</c:v>
                </c:pt>
                <c:pt idx="499">
                  <c:v>11月25日</c:v>
                </c:pt>
                <c:pt idx="500">
                  <c:v>11月26日</c:v>
                </c:pt>
              </c:strCache>
            </c:strRef>
          </c:cat>
          <c:val>
            <c:numRef>
              <c:f>新疆の情況!$W$6:$W$509</c:f>
              <c:numCache>
                <c:formatCode>General</c:formatCode>
                <c:ptCount val="504"/>
                <c:pt idx="1">
                  <c:v>6</c:v>
                </c:pt>
                <c:pt idx="2">
                  <c:v>17</c:v>
                </c:pt>
                <c:pt idx="3">
                  <c:v>17</c:v>
                </c:pt>
                <c:pt idx="4">
                  <c:v>30</c:v>
                </c:pt>
                <c:pt idx="5">
                  <c:v>47</c:v>
                </c:pt>
                <c:pt idx="6">
                  <c:v>55</c:v>
                </c:pt>
                <c:pt idx="7">
                  <c:v>64</c:v>
                </c:pt>
                <c:pt idx="8">
                  <c:v>82</c:v>
                </c:pt>
                <c:pt idx="9">
                  <c:v>95</c:v>
                </c:pt>
                <c:pt idx="10">
                  <c:v>115</c:v>
                </c:pt>
                <c:pt idx="11">
                  <c:v>213</c:v>
                </c:pt>
                <c:pt idx="12">
                  <c:v>254</c:v>
                </c:pt>
                <c:pt idx="13">
                  <c:v>311</c:v>
                </c:pt>
                <c:pt idx="14">
                  <c:v>400</c:v>
                </c:pt>
                <c:pt idx="15">
                  <c:v>496</c:v>
                </c:pt>
                <c:pt idx="16">
                  <c:v>608</c:v>
                </c:pt>
                <c:pt idx="17">
                  <c:v>639</c:v>
                </c:pt>
                <c:pt idx="18">
                  <c:v>669</c:v>
                </c:pt>
                <c:pt idx="19">
                  <c:v>697</c:v>
                </c:pt>
                <c:pt idx="20">
                  <c:v>725</c:v>
                </c:pt>
                <c:pt idx="21">
                  <c:v>747</c:v>
                </c:pt>
                <c:pt idx="22">
                  <c:v>774</c:v>
                </c:pt>
                <c:pt idx="23">
                  <c:v>800</c:v>
                </c:pt>
                <c:pt idx="24">
                  <c:v>825</c:v>
                </c:pt>
                <c:pt idx="25">
                  <c:v>840</c:v>
                </c:pt>
                <c:pt idx="26">
                  <c:v>854</c:v>
                </c:pt>
                <c:pt idx="27">
                  <c:v>867</c:v>
                </c:pt>
                <c:pt idx="28">
                  <c:v>876</c:v>
                </c:pt>
                <c:pt idx="29">
                  <c:v>884</c:v>
                </c:pt>
                <c:pt idx="30">
                  <c:v>892</c:v>
                </c:pt>
                <c:pt idx="31">
                  <c:v>899</c:v>
                </c:pt>
                <c:pt idx="32">
                  <c:v>903</c:v>
                </c:pt>
                <c:pt idx="33">
                  <c:v>903</c:v>
                </c:pt>
                <c:pt idx="34">
                  <c:v>903</c:v>
                </c:pt>
                <c:pt idx="35">
                  <c:v>903</c:v>
                </c:pt>
                <c:pt idx="36">
                  <c:v>903</c:v>
                </c:pt>
                <c:pt idx="37">
                  <c:v>903</c:v>
                </c:pt>
                <c:pt idx="38">
                  <c:v>903</c:v>
                </c:pt>
                <c:pt idx="39">
                  <c:v>903</c:v>
                </c:pt>
                <c:pt idx="40">
                  <c:v>903</c:v>
                </c:pt>
                <c:pt idx="41">
                  <c:v>903</c:v>
                </c:pt>
                <c:pt idx="42">
                  <c:v>903</c:v>
                </c:pt>
                <c:pt idx="43">
                  <c:v>903</c:v>
                </c:pt>
                <c:pt idx="44">
                  <c:v>903</c:v>
                </c:pt>
                <c:pt idx="45">
                  <c:v>903</c:v>
                </c:pt>
                <c:pt idx="46">
                  <c:v>903</c:v>
                </c:pt>
                <c:pt idx="47">
                  <c:v>903</c:v>
                </c:pt>
                <c:pt idx="48">
                  <c:v>903</c:v>
                </c:pt>
                <c:pt idx="49">
                  <c:v>903</c:v>
                </c:pt>
                <c:pt idx="50">
                  <c:v>903</c:v>
                </c:pt>
                <c:pt idx="51">
                  <c:v>903</c:v>
                </c:pt>
                <c:pt idx="52">
                  <c:v>903</c:v>
                </c:pt>
                <c:pt idx="53">
                  <c:v>903</c:v>
                </c:pt>
                <c:pt idx="54">
                  <c:v>903</c:v>
                </c:pt>
                <c:pt idx="55">
                  <c:v>903</c:v>
                </c:pt>
                <c:pt idx="56">
                  <c:v>903</c:v>
                </c:pt>
                <c:pt idx="57">
                  <c:v>903</c:v>
                </c:pt>
                <c:pt idx="58">
                  <c:v>903</c:v>
                </c:pt>
                <c:pt idx="59">
                  <c:v>903</c:v>
                </c:pt>
                <c:pt idx="60">
                  <c:v>903</c:v>
                </c:pt>
                <c:pt idx="61">
                  <c:v>903</c:v>
                </c:pt>
                <c:pt idx="62">
                  <c:v>903</c:v>
                </c:pt>
                <c:pt idx="63">
                  <c:v>903</c:v>
                </c:pt>
                <c:pt idx="64">
                  <c:v>903</c:v>
                </c:pt>
                <c:pt idx="65">
                  <c:v>903</c:v>
                </c:pt>
                <c:pt idx="66">
                  <c:v>903</c:v>
                </c:pt>
                <c:pt idx="67">
                  <c:v>903</c:v>
                </c:pt>
                <c:pt idx="68">
                  <c:v>903</c:v>
                </c:pt>
                <c:pt idx="69">
                  <c:v>903</c:v>
                </c:pt>
                <c:pt idx="70">
                  <c:v>903</c:v>
                </c:pt>
                <c:pt idx="71">
                  <c:v>903</c:v>
                </c:pt>
                <c:pt idx="72">
                  <c:v>903</c:v>
                </c:pt>
                <c:pt idx="73">
                  <c:v>903</c:v>
                </c:pt>
                <c:pt idx="74">
                  <c:v>903</c:v>
                </c:pt>
                <c:pt idx="75">
                  <c:v>903</c:v>
                </c:pt>
                <c:pt idx="76">
                  <c:v>903</c:v>
                </c:pt>
                <c:pt idx="77">
                  <c:v>903</c:v>
                </c:pt>
                <c:pt idx="78">
                  <c:v>903</c:v>
                </c:pt>
                <c:pt idx="79">
                  <c:v>903</c:v>
                </c:pt>
                <c:pt idx="80">
                  <c:v>903</c:v>
                </c:pt>
                <c:pt idx="81">
                  <c:v>903</c:v>
                </c:pt>
                <c:pt idx="82">
                  <c:v>903</c:v>
                </c:pt>
                <c:pt idx="83">
                  <c:v>903</c:v>
                </c:pt>
                <c:pt idx="84">
                  <c:v>903</c:v>
                </c:pt>
                <c:pt idx="85">
                  <c:v>903</c:v>
                </c:pt>
                <c:pt idx="86">
                  <c:v>903</c:v>
                </c:pt>
                <c:pt idx="87">
                  <c:v>903</c:v>
                </c:pt>
                <c:pt idx="88">
                  <c:v>903</c:v>
                </c:pt>
                <c:pt idx="89">
                  <c:v>903</c:v>
                </c:pt>
                <c:pt idx="90">
                  <c:v>903</c:v>
                </c:pt>
                <c:pt idx="91">
                  <c:v>903</c:v>
                </c:pt>
                <c:pt idx="92">
                  <c:v>903</c:v>
                </c:pt>
                <c:pt idx="93">
                  <c:v>903</c:v>
                </c:pt>
                <c:pt idx="94">
                  <c:v>903</c:v>
                </c:pt>
                <c:pt idx="95">
                  <c:v>903</c:v>
                </c:pt>
                <c:pt idx="96">
                  <c:v>903</c:v>
                </c:pt>
                <c:pt idx="97">
                  <c:v>903</c:v>
                </c:pt>
                <c:pt idx="98">
                  <c:v>903</c:v>
                </c:pt>
                <c:pt idx="99">
                  <c:v>903</c:v>
                </c:pt>
                <c:pt idx="100">
                  <c:v>903</c:v>
                </c:pt>
                <c:pt idx="101">
                  <c:v>903</c:v>
                </c:pt>
                <c:pt idx="102">
                  <c:v>903</c:v>
                </c:pt>
                <c:pt idx="103">
                  <c:v>903</c:v>
                </c:pt>
                <c:pt idx="104">
                  <c:v>903</c:v>
                </c:pt>
                <c:pt idx="105">
                  <c:v>925</c:v>
                </c:pt>
                <c:pt idx="106">
                  <c:v>948</c:v>
                </c:pt>
                <c:pt idx="107">
                  <c:v>948</c:v>
                </c:pt>
                <c:pt idx="108">
                  <c:v>954</c:v>
                </c:pt>
                <c:pt idx="109">
                  <c:v>957</c:v>
                </c:pt>
                <c:pt idx="110">
                  <c:v>960</c:v>
                </c:pt>
                <c:pt idx="111">
                  <c:v>965</c:v>
                </c:pt>
                <c:pt idx="112">
                  <c:v>967</c:v>
                </c:pt>
                <c:pt idx="113">
                  <c:v>975</c:v>
                </c:pt>
                <c:pt idx="114">
                  <c:v>981</c:v>
                </c:pt>
                <c:pt idx="115">
                  <c:v>981</c:v>
                </c:pt>
                <c:pt idx="116">
                  <c:v>981</c:v>
                </c:pt>
                <c:pt idx="117">
                  <c:v>981</c:v>
                </c:pt>
                <c:pt idx="118">
                  <c:v>981</c:v>
                </c:pt>
                <c:pt idx="119">
                  <c:v>981</c:v>
                </c:pt>
                <c:pt idx="120">
                  <c:v>981</c:v>
                </c:pt>
                <c:pt idx="121">
                  <c:v>981</c:v>
                </c:pt>
                <c:pt idx="122">
                  <c:v>981</c:v>
                </c:pt>
                <c:pt idx="123">
                  <c:v>981</c:v>
                </c:pt>
                <c:pt idx="124">
                  <c:v>981</c:v>
                </c:pt>
                <c:pt idx="125">
                  <c:v>981</c:v>
                </c:pt>
                <c:pt idx="126">
                  <c:v>981</c:v>
                </c:pt>
                <c:pt idx="127">
                  <c:v>981</c:v>
                </c:pt>
                <c:pt idx="128">
                  <c:v>981</c:v>
                </c:pt>
                <c:pt idx="129">
                  <c:v>981</c:v>
                </c:pt>
                <c:pt idx="130">
                  <c:v>981</c:v>
                </c:pt>
                <c:pt idx="131">
                  <c:v>981</c:v>
                </c:pt>
                <c:pt idx="132">
                  <c:v>981</c:v>
                </c:pt>
                <c:pt idx="133">
                  <c:v>981</c:v>
                </c:pt>
                <c:pt idx="134">
                  <c:v>981</c:v>
                </c:pt>
                <c:pt idx="135">
                  <c:v>981</c:v>
                </c:pt>
                <c:pt idx="136">
                  <c:v>981</c:v>
                </c:pt>
                <c:pt idx="137">
                  <c:v>981</c:v>
                </c:pt>
                <c:pt idx="138">
                  <c:v>981</c:v>
                </c:pt>
                <c:pt idx="139">
                  <c:v>981</c:v>
                </c:pt>
                <c:pt idx="140">
                  <c:v>981</c:v>
                </c:pt>
                <c:pt idx="141">
                  <c:v>981</c:v>
                </c:pt>
                <c:pt idx="142">
                  <c:v>981</c:v>
                </c:pt>
                <c:pt idx="143">
                  <c:v>981</c:v>
                </c:pt>
                <c:pt idx="144">
                  <c:v>981</c:v>
                </c:pt>
                <c:pt idx="145">
                  <c:v>981</c:v>
                </c:pt>
                <c:pt idx="146">
                  <c:v>981</c:v>
                </c:pt>
                <c:pt idx="147">
                  <c:v>981</c:v>
                </c:pt>
                <c:pt idx="148">
                  <c:v>981</c:v>
                </c:pt>
                <c:pt idx="149">
                  <c:v>981</c:v>
                </c:pt>
                <c:pt idx="150">
                  <c:v>981</c:v>
                </c:pt>
                <c:pt idx="151">
                  <c:v>981</c:v>
                </c:pt>
                <c:pt idx="152">
                  <c:v>981</c:v>
                </c:pt>
                <c:pt idx="153">
                  <c:v>981</c:v>
                </c:pt>
                <c:pt idx="154">
                  <c:v>981</c:v>
                </c:pt>
                <c:pt idx="155">
                  <c:v>981</c:v>
                </c:pt>
                <c:pt idx="156">
                  <c:v>981</c:v>
                </c:pt>
                <c:pt idx="157">
                  <c:v>981</c:v>
                </c:pt>
                <c:pt idx="158">
                  <c:v>981</c:v>
                </c:pt>
                <c:pt idx="159">
                  <c:v>981</c:v>
                </c:pt>
                <c:pt idx="160">
                  <c:v>981</c:v>
                </c:pt>
                <c:pt idx="161">
                  <c:v>981</c:v>
                </c:pt>
                <c:pt idx="162">
                  <c:v>981</c:v>
                </c:pt>
                <c:pt idx="163">
                  <c:v>981</c:v>
                </c:pt>
                <c:pt idx="164">
                  <c:v>981</c:v>
                </c:pt>
                <c:pt idx="165">
                  <c:v>981</c:v>
                </c:pt>
                <c:pt idx="166">
                  <c:v>981</c:v>
                </c:pt>
                <c:pt idx="167">
                  <c:v>981</c:v>
                </c:pt>
                <c:pt idx="168">
                  <c:v>981</c:v>
                </c:pt>
                <c:pt idx="169">
                  <c:v>981</c:v>
                </c:pt>
                <c:pt idx="170">
                  <c:v>981</c:v>
                </c:pt>
                <c:pt idx="171">
                  <c:v>981</c:v>
                </c:pt>
                <c:pt idx="172">
                  <c:v>981</c:v>
                </c:pt>
                <c:pt idx="173">
                  <c:v>981</c:v>
                </c:pt>
                <c:pt idx="174">
                  <c:v>981</c:v>
                </c:pt>
                <c:pt idx="175">
                  <c:v>981</c:v>
                </c:pt>
                <c:pt idx="176">
                  <c:v>981</c:v>
                </c:pt>
                <c:pt idx="177">
                  <c:v>981</c:v>
                </c:pt>
                <c:pt idx="178">
                  <c:v>981</c:v>
                </c:pt>
                <c:pt idx="179">
                  <c:v>981</c:v>
                </c:pt>
                <c:pt idx="180">
                  <c:v>981</c:v>
                </c:pt>
                <c:pt idx="181">
                  <c:v>981</c:v>
                </c:pt>
                <c:pt idx="182">
                  <c:v>981</c:v>
                </c:pt>
                <c:pt idx="183">
                  <c:v>981</c:v>
                </c:pt>
                <c:pt idx="184">
                  <c:v>981</c:v>
                </c:pt>
                <c:pt idx="185">
                  <c:v>981</c:v>
                </c:pt>
                <c:pt idx="186">
                  <c:v>981</c:v>
                </c:pt>
                <c:pt idx="187">
                  <c:v>981</c:v>
                </c:pt>
                <c:pt idx="188">
                  <c:v>981</c:v>
                </c:pt>
                <c:pt idx="189">
                  <c:v>981</c:v>
                </c:pt>
                <c:pt idx="190">
                  <c:v>981</c:v>
                </c:pt>
                <c:pt idx="191">
                  <c:v>981</c:v>
                </c:pt>
                <c:pt idx="192">
                  <c:v>981</c:v>
                </c:pt>
                <c:pt idx="193">
                  <c:v>981</c:v>
                </c:pt>
                <c:pt idx="194">
                  <c:v>981</c:v>
                </c:pt>
                <c:pt idx="195">
                  <c:v>981</c:v>
                </c:pt>
                <c:pt idx="196">
                  <c:v>981</c:v>
                </c:pt>
                <c:pt idx="197">
                  <c:v>981</c:v>
                </c:pt>
                <c:pt idx="198">
                  <c:v>981</c:v>
                </c:pt>
                <c:pt idx="199">
                  <c:v>981</c:v>
                </c:pt>
                <c:pt idx="200">
                  <c:v>981</c:v>
                </c:pt>
                <c:pt idx="201">
                  <c:v>981</c:v>
                </c:pt>
                <c:pt idx="202">
                  <c:v>981</c:v>
                </c:pt>
                <c:pt idx="203">
                  <c:v>981</c:v>
                </c:pt>
                <c:pt idx="204">
                  <c:v>981</c:v>
                </c:pt>
                <c:pt idx="205">
                  <c:v>981</c:v>
                </c:pt>
                <c:pt idx="206">
                  <c:v>981</c:v>
                </c:pt>
                <c:pt idx="207">
                  <c:v>981</c:v>
                </c:pt>
                <c:pt idx="208">
                  <c:v>981</c:v>
                </c:pt>
                <c:pt idx="209">
                  <c:v>981</c:v>
                </c:pt>
                <c:pt idx="210">
                  <c:v>981</c:v>
                </c:pt>
                <c:pt idx="211">
                  <c:v>981</c:v>
                </c:pt>
                <c:pt idx="212">
                  <c:v>981</c:v>
                </c:pt>
                <c:pt idx="213">
                  <c:v>981</c:v>
                </c:pt>
                <c:pt idx="214">
                  <c:v>981</c:v>
                </c:pt>
                <c:pt idx="215">
                  <c:v>981</c:v>
                </c:pt>
                <c:pt idx="216">
                  <c:v>981</c:v>
                </c:pt>
                <c:pt idx="217">
                  <c:v>981</c:v>
                </c:pt>
                <c:pt idx="218">
                  <c:v>981</c:v>
                </c:pt>
                <c:pt idx="219">
                  <c:v>981</c:v>
                </c:pt>
                <c:pt idx="220">
                  <c:v>981</c:v>
                </c:pt>
                <c:pt idx="221">
                  <c:v>981</c:v>
                </c:pt>
                <c:pt idx="222">
                  <c:v>981</c:v>
                </c:pt>
                <c:pt idx="223">
                  <c:v>981</c:v>
                </c:pt>
                <c:pt idx="224">
                  <c:v>981</c:v>
                </c:pt>
                <c:pt idx="225">
                  <c:v>981</c:v>
                </c:pt>
                <c:pt idx="226">
                  <c:v>981</c:v>
                </c:pt>
                <c:pt idx="227">
                  <c:v>981</c:v>
                </c:pt>
                <c:pt idx="228">
                  <c:v>981</c:v>
                </c:pt>
                <c:pt idx="229">
                  <c:v>981</c:v>
                </c:pt>
                <c:pt idx="230">
                  <c:v>981</c:v>
                </c:pt>
                <c:pt idx="231">
                  <c:v>981</c:v>
                </c:pt>
                <c:pt idx="232">
                  <c:v>981</c:v>
                </c:pt>
                <c:pt idx="233">
                  <c:v>981</c:v>
                </c:pt>
                <c:pt idx="234">
                  <c:v>981</c:v>
                </c:pt>
                <c:pt idx="235">
                  <c:v>981</c:v>
                </c:pt>
                <c:pt idx="236">
                  <c:v>981</c:v>
                </c:pt>
                <c:pt idx="237">
                  <c:v>981</c:v>
                </c:pt>
                <c:pt idx="238">
                  <c:v>981</c:v>
                </c:pt>
                <c:pt idx="239">
                  <c:v>981</c:v>
                </c:pt>
                <c:pt idx="240">
                  <c:v>981</c:v>
                </c:pt>
                <c:pt idx="241">
                  <c:v>981</c:v>
                </c:pt>
                <c:pt idx="242">
                  <c:v>981</c:v>
                </c:pt>
                <c:pt idx="243">
                  <c:v>981</c:v>
                </c:pt>
                <c:pt idx="244">
                  <c:v>981</c:v>
                </c:pt>
                <c:pt idx="245">
                  <c:v>981</c:v>
                </c:pt>
                <c:pt idx="246">
                  <c:v>981</c:v>
                </c:pt>
                <c:pt idx="247">
                  <c:v>981</c:v>
                </c:pt>
                <c:pt idx="248">
                  <c:v>981</c:v>
                </c:pt>
                <c:pt idx="249">
                  <c:v>981</c:v>
                </c:pt>
                <c:pt idx="250">
                  <c:v>981</c:v>
                </c:pt>
                <c:pt idx="251">
                  <c:v>981</c:v>
                </c:pt>
                <c:pt idx="252">
                  <c:v>981</c:v>
                </c:pt>
                <c:pt idx="253">
                  <c:v>981</c:v>
                </c:pt>
                <c:pt idx="254">
                  <c:v>981</c:v>
                </c:pt>
                <c:pt idx="255">
                  <c:v>981</c:v>
                </c:pt>
                <c:pt idx="256">
                  <c:v>981</c:v>
                </c:pt>
                <c:pt idx="257">
                  <c:v>981</c:v>
                </c:pt>
                <c:pt idx="258">
                  <c:v>981</c:v>
                </c:pt>
                <c:pt idx="259">
                  <c:v>981</c:v>
                </c:pt>
                <c:pt idx="260">
                  <c:v>981</c:v>
                </c:pt>
                <c:pt idx="261">
                  <c:v>981</c:v>
                </c:pt>
                <c:pt idx="262">
                  <c:v>981</c:v>
                </c:pt>
                <c:pt idx="263">
                  <c:v>981</c:v>
                </c:pt>
                <c:pt idx="264">
                  <c:v>981</c:v>
                </c:pt>
                <c:pt idx="265">
                  <c:v>981</c:v>
                </c:pt>
                <c:pt idx="266">
                  <c:v>981</c:v>
                </c:pt>
                <c:pt idx="267">
                  <c:v>981</c:v>
                </c:pt>
                <c:pt idx="268">
                  <c:v>981</c:v>
                </c:pt>
                <c:pt idx="269">
                  <c:v>981</c:v>
                </c:pt>
                <c:pt idx="270">
                  <c:v>981</c:v>
                </c:pt>
                <c:pt idx="271">
                  <c:v>981</c:v>
                </c:pt>
                <c:pt idx="272">
                  <c:v>981</c:v>
                </c:pt>
                <c:pt idx="273">
                  <c:v>981</c:v>
                </c:pt>
                <c:pt idx="274">
                  <c:v>981</c:v>
                </c:pt>
                <c:pt idx="275">
                  <c:v>981</c:v>
                </c:pt>
                <c:pt idx="276">
                  <c:v>981</c:v>
                </c:pt>
                <c:pt idx="277">
                  <c:v>981</c:v>
                </c:pt>
                <c:pt idx="278">
                  <c:v>981</c:v>
                </c:pt>
                <c:pt idx="279">
                  <c:v>981</c:v>
                </c:pt>
                <c:pt idx="280">
                  <c:v>981</c:v>
                </c:pt>
                <c:pt idx="281">
                  <c:v>981</c:v>
                </c:pt>
                <c:pt idx="282">
                  <c:v>981</c:v>
                </c:pt>
                <c:pt idx="283">
                  <c:v>981</c:v>
                </c:pt>
                <c:pt idx="284">
                  <c:v>981</c:v>
                </c:pt>
                <c:pt idx="285">
                  <c:v>981</c:v>
                </c:pt>
                <c:pt idx="286">
                  <c:v>981</c:v>
                </c:pt>
                <c:pt idx="287">
                  <c:v>981</c:v>
                </c:pt>
                <c:pt idx="288">
                  <c:v>981</c:v>
                </c:pt>
                <c:pt idx="289">
                  <c:v>981</c:v>
                </c:pt>
                <c:pt idx="290">
                  <c:v>981</c:v>
                </c:pt>
                <c:pt idx="291">
                  <c:v>981</c:v>
                </c:pt>
                <c:pt idx="292">
                  <c:v>981</c:v>
                </c:pt>
                <c:pt idx="293">
                  <c:v>981</c:v>
                </c:pt>
                <c:pt idx="294">
                  <c:v>981</c:v>
                </c:pt>
                <c:pt idx="295">
                  <c:v>981</c:v>
                </c:pt>
                <c:pt idx="296">
                  <c:v>981</c:v>
                </c:pt>
                <c:pt idx="297">
                  <c:v>981</c:v>
                </c:pt>
                <c:pt idx="298">
                  <c:v>981</c:v>
                </c:pt>
                <c:pt idx="299">
                  <c:v>981</c:v>
                </c:pt>
                <c:pt idx="300">
                  <c:v>981</c:v>
                </c:pt>
                <c:pt idx="301">
                  <c:v>981</c:v>
                </c:pt>
                <c:pt idx="302">
                  <c:v>981</c:v>
                </c:pt>
                <c:pt idx="303">
                  <c:v>981</c:v>
                </c:pt>
                <c:pt idx="304">
                  <c:v>981</c:v>
                </c:pt>
                <c:pt idx="305">
                  <c:v>981</c:v>
                </c:pt>
                <c:pt idx="306">
                  <c:v>981</c:v>
                </c:pt>
                <c:pt idx="307">
                  <c:v>981</c:v>
                </c:pt>
                <c:pt idx="308">
                  <c:v>981</c:v>
                </c:pt>
                <c:pt idx="309">
                  <c:v>981</c:v>
                </c:pt>
                <c:pt idx="310">
                  <c:v>981</c:v>
                </c:pt>
                <c:pt idx="311">
                  <c:v>981</c:v>
                </c:pt>
                <c:pt idx="312">
                  <c:v>981</c:v>
                </c:pt>
                <c:pt idx="313">
                  <c:v>981</c:v>
                </c:pt>
                <c:pt idx="314">
                  <c:v>981</c:v>
                </c:pt>
                <c:pt idx="315">
                  <c:v>981</c:v>
                </c:pt>
                <c:pt idx="316">
                  <c:v>981</c:v>
                </c:pt>
                <c:pt idx="317">
                  <c:v>981</c:v>
                </c:pt>
                <c:pt idx="318">
                  <c:v>981</c:v>
                </c:pt>
                <c:pt idx="319">
                  <c:v>981</c:v>
                </c:pt>
                <c:pt idx="320">
                  <c:v>981</c:v>
                </c:pt>
                <c:pt idx="321">
                  <c:v>981</c:v>
                </c:pt>
                <c:pt idx="322">
                  <c:v>981</c:v>
                </c:pt>
                <c:pt idx="323">
                  <c:v>981</c:v>
                </c:pt>
                <c:pt idx="324">
                  <c:v>981</c:v>
                </c:pt>
                <c:pt idx="325">
                  <c:v>981</c:v>
                </c:pt>
                <c:pt idx="326">
                  <c:v>981</c:v>
                </c:pt>
                <c:pt idx="327">
                  <c:v>981</c:v>
                </c:pt>
                <c:pt idx="328">
                  <c:v>981</c:v>
                </c:pt>
                <c:pt idx="329">
                  <c:v>981</c:v>
                </c:pt>
                <c:pt idx="330">
                  <c:v>981</c:v>
                </c:pt>
                <c:pt idx="331">
                  <c:v>981</c:v>
                </c:pt>
                <c:pt idx="332">
                  <c:v>981</c:v>
                </c:pt>
                <c:pt idx="333">
                  <c:v>981</c:v>
                </c:pt>
                <c:pt idx="334">
                  <c:v>981</c:v>
                </c:pt>
                <c:pt idx="335">
                  <c:v>981</c:v>
                </c:pt>
                <c:pt idx="336">
                  <c:v>981</c:v>
                </c:pt>
                <c:pt idx="337">
                  <c:v>981</c:v>
                </c:pt>
                <c:pt idx="338">
                  <c:v>981</c:v>
                </c:pt>
                <c:pt idx="339">
                  <c:v>981</c:v>
                </c:pt>
                <c:pt idx="340">
                  <c:v>981</c:v>
                </c:pt>
                <c:pt idx="341">
                  <c:v>981</c:v>
                </c:pt>
                <c:pt idx="342">
                  <c:v>981</c:v>
                </c:pt>
                <c:pt idx="343">
                  <c:v>981</c:v>
                </c:pt>
                <c:pt idx="344">
                  <c:v>981</c:v>
                </c:pt>
                <c:pt idx="345">
                  <c:v>981</c:v>
                </c:pt>
                <c:pt idx="346">
                  <c:v>981</c:v>
                </c:pt>
                <c:pt idx="347">
                  <c:v>981</c:v>
                </c:pt>
                <c:pt idx="348">
                  <c:v>981</c:v>
                </c:pt>
                <c:pt idx="349">
                  <c:v>981</c:v>
                </c:pt>
                <c:pt idx="350">
                  <c:v>981</c:v>
                </c:pt>
                <c:pt idx="351">
                  <c:v>981</c:v>
                </c:pt>
                <c:pt idx="352">
                  <c:v>981</c:v>
                </c:pt>
                <c:pt idx="353">
                  <c:v>981</c:v>
                </c:pt>
                <c:pt idx="354">
                  <c:v>981</c:v>
                </c:pt>
                <c:pt idx="355">
                  <c:v>981</c:v>
                </c:pt>
                <c:pt idx="356">
                  <c:v>981</c:v>
                </c:pt>
                <c:pt idx="357">
                  <c:v>981</c:v>
                </c:pt>
                <c:pt idx="358">
                  <c:v>981</c:v>
                </c:pt>
                <c:pt idx="359">
                  <c:v>981</c:v>
                </c:pt>
                <c:pt idx="360">
                  <c:v>981</c:v>
                </c:pt>
                <c:pt idx="361">
                  <c:v>981</c:v>
                </c:pt>
                <c:pt idx="362">
                  <c:v>981</c:v>
                </c:pt>
                <c:pt idx="363">
                  <c:v>981</c:v>
                </c:pt>
                <c:pt idx="364">
                  <c:v>981</c:v>
                </c:pt>
                <c:pt idx="365">
                  <c:v>981</c:v>
                </c:pt>
                <c:pt idx="366">
                  <c:v>981</c:v>
                </c:pt>
                <c:pt idx="367">
                  <c:v>981</c:v>
                </c:pt>
                <c:pt idx="368">
                  <c:v>981</c:v>
                </c:pt>
                <c:pt idx="369">
                  <c:v>981</c:v>
                </c:pt>
                <c:pt idx="370">
                  <c:v>981</c:v>
                </c:pt>
                <c:pt idx="371">
                  <c:v>981</c:v>
                </c:pt>
                <c:pt idx="372">
                  <c:v>981</c:v>
                </c:pt>
                <c:pt idx="373">
                  <c:v>981</c:v>
                </c:pt>
                <c:pt idx="374">
                  <c:v>981</c:v>
                </c:pt>
                <c:pt idx="375">
                  <c:v>981</c:v>
                </c:pt>
                <c:pt idx="376">
                  <c:v>981</c:v>
                </c:pt>
                <c:pt idx="377">
                  <c:v>981</c:v>
                </c:pt>
                <c:pt idx="378">
                  <c:v>981</c:v>
                </c:pt>
                <c:pt idx="379">
                  <c:v>981</c:v>
                </c:pt>
                <c:pt idx="380">
                  <c:v>981</c:v>
                </c:pt>
                <c:pt idx="381">
                  <c:v>981</c:v>
                </c:pt>
                <c:pt idx="382">
                  <c:v>981</c:v>
                </c:pt>
                <c:pt idx="383">
                  <c:v>981</c:v>
                </c:pt>
                <c:pt idx="384">
                  <c:v>981</c:v>
                </c:pt>
                <c:pt idx="385">
                  <c:v>981</c:v>
                </c:pt>
                <c:pt idx="386">
                  <c:v>981</c:v>
                </c:pt>
                <c:pt idx="387">
                  <c:v>981</c:v>
                </c:pt>
                <c:pt idx="388">
                  <c:v>981</c:v>
                </c:pt>
                <c:pt idx="389">
                  <c:v>981</c:v>
                </c:pt>
                <c:pt idx="390">
                  <c:v>981</c:v>
                </c:pt>
                <c:pt idx="391">
                  <c:v>981</c:v>
                </c:pt>
                <c:pt idx="392">
                  <c:v>981</c:v>
                </c:pt>
                <c:pt idx="393">
                  <c:v>981</c:v>
                </c:pt>
                <c:pt idx="394">
                  <c:v>981</c:v>
                </c:pt>
                <c:pt idx="395">
                  <c:v>981</c:v>
                </c:pt>
                <c:pt idx="396">
                  <c:v>981</c:v>
                </c:pt>
                <c:pt idx="397">
                  <c:v>981</c:v>
                </c:pt>
                <c:pt idx="398">
                  <c:v>981</c:v>
                </c:pt>
                <c:pt idx="399">
                  <c:v>981</c:v>
                </c:pt>
                <c:pt idx="400">
                  <c:v>981</c:v>
                </c:pt>
                <c:pt idx="401">
                  <c:v>981</c:v>
                </c:pt>
                <c:pt idx="402">
                  <c:v>981</c:v>
                </c:pt>
                <c:pt idx="403">
                  <c:v>981</c:v>
                </c:pt>
                <c:pt idx="404">
                  <c:v>981</c:v>
                </c:pt>
                <c:pt idx="405">
                  <c:v>981</c:v>
                </c:pt>
                <c:pt idx="406">
                  <c:v>981</c:v>
                </c:pt>
                <c:pt idx="407">
                  <c:v>981</c:v>
                </c:pt>
                <c:pt idx="408">
                  <c:v>981</c:v>
                </c:pt>
                <c:pt idx="409">
                  <c:v>981</c:v>
                </c:pt>
                <c:pt idx="410">
                  <c:v>981</c:v>
                </c:pt>
                <c:pt idx="411">
                  <c:v>981</c:v>
                </c:pt>
                <c:pt idx="412">
                  <c:v>981</c:v>
                </c:pt>
                <c:pt idx="413">
                  <c:v>981</c:v>
                </c:pt>
                <c:pt idx="414">
                  <c:v>981</c:v>
                </c:pt>
                <c:pt idx="415">
                  <c:v>981</c:v>
                </c:pt>
                <c:pt idx="416">
                  <c:v>981</c:v>
                </c:pt>
                <c:pt idx="417">
                  <c:v>981</c:v>
                </c:pt>
                <c:pt idx="418">
                  <c:v>981</c:v>
                </c:pt>
                <c:pt idx="419">
                  <c:v>981</c:v>
                </c:pt>
                <c:pt idx="420">
                  <c:v>981</c:v>
                </c:pt>
                <c:pt idx="421">
                  <c:v>981</c:v>
                </c:pt>
                <c:pt idx="422">
                  <c:v>981</c:v>
                </c:pt>
                <c:pt idx="423">
                  <c:v>981</c:v>
                </c:pt>
                <c:pt idx="424">
                  <c:v>981</c:v>
                </c:pt>
                <c:pt idx="425">
                  <c:v>981</c:v>
                </c:pt>
                <c:pt idx="426">
                  <c:v>981</c:v>
                </c:pt>
                <c:pt idx="427">
                  <c:v>981</c:v>
                </c:pt>
                <c:pt idx="428">
                  <c:v>981</c:v>
                </c:pt>
                <c:pt idx="429">
                  <c:v>981</c:v>
                </c:pt>
                <c:pt idx="430">
                  <c:v>981</c:v>
                </c:pt>
                <c:pt idx="431">
                  <c:v>981</c:v>
                </c:pt>
                <c:pt idx="432">
                  <c:v>981</c:v>
                </c:pt>
                <c:pt idx="433">
                  <c:v>981</c:v>
                </c:pt>
                <c:pt idx="434">
                  <c:v>981</c:v>
                </c:pt>
                <c:pt idx="435">
                  <c:v>981</c:v>
                </c:pt>
                <c:pt idx="436">
                  <c:v>981</c:v>
                </c:pt>
                <c:pt idx="437">
                  <c:v>981</c:v>
                </c:pt>
                <c:pt idx="438">
                  <c:v>981</c:v>
                </c:pt>
                <c:pt idx="439">
                  <c:v>981</c:v>
                </c:pt>
                <c:pt idx="440">
                  <c:v>981</c:v>
                </c:pt>
                <c:pt idx="441">
                  <c:v>981</c:v>
                </c:pt>
                <c:pt idx="442">
                  <c:v>981</c:v>
                </c:pt>
                <c:pt idx="443">
                  <c:v>981</c:v>
                </c:pt>
                <c:pt idx="444">
                  <c:v>981</c:v>
                </c:pt>
                <c:pt idx="445">
                  <c:v>981</c:v>
                </c:pt>
                <c:pt idx="446">
                  <c:v>981</c:v>
                </c:pt>
                <c:pt idx="447">
                  <c:v>981</c:v>
                </c:pt>
                <c:pt idx="448">
                  <c:v>982</c:v>
                </c:pt>
                <c:pt idx="449">
                  <c:v>982</c:v>
                </c:pt>
                <c:pt idx="450">
                  <c:v>982</c:v>
                </c:pt>
                <c:pt idx="451">
                  <c:v>982</c:v>
                </c:pt>
                <c:pt idx="452">
                  <c:v>982</c:v>
                </c:pt>
                <c:pt idx="453">
                  <c:v>982</c:v>
                </c:pt>
                <c:pt idx="454">
                  <c:v>982</c:v>
                </c:pt>
                <c:pt idx="455">
                  <c:v>982</c:v>
                </c:pt>
                <c:pt idx="456">
                  <c:v>982</c:v>
                </c:pt>
                <c:pt idx="457">
                  <c:v>982</c:v>
                </c:pt>
                <c:pt idx="458">
                  <c:v>982</c:v>
                </c:pt>
                <c:pt idx="459">
                  <c:v>982</c:v>
                </c:pt>
                <c:pt idx="460">
                  <c:v>982</c:v>
                </c:pt>
                <c:pt idx="461">
                  <c:v>982</c:v>
                </c:pt>
                <c:pt idx="462">
                  <c:v>982</c:v>
                </c:pt>
                <c:pt idx="463">
                  <c:v>982</c:v>
                </c:pt>
                <c:pt idx="464">
                  <c:v>982</c:v>
                </c:pt>
                <c:pt idx="465">
                  <c:v>982</c:v>
                </c:pt>
                <c:pt idx="466">
                  <c:v>982</c:v>
                </c:pt>
                <c:pt idx="467">
                  <c:v>982</c:v>
                </c:pt>
                <c:pt idx="468">
                  <c:v>982</c:v>
                </c:pt>
                <c:pt idx="469">
                  <c:v>982</c:v>
                </c:pt>
                <c:pt idx="470">
                  <c:v>982</c:v>
                </c:pt>
                <c:pt idx="471">
                  <c:v>982</c:v>
                </c:pt>
                <c:pt idx="472">
                  <c:v>982</c:v>
                </c:pt>
                <c:pt idx="473">
                  <c:v>982</c:v>
                </c:pt>
                <c:pt idx="474">
                  <c:v>982</c:v>
                </c:pt>
                <c:pt idx="475">
                  <c:v>982</c:v>
                </c:pt>
                <c:pt idx="476">
                  <c:v>982</c:v>
                </c:pt>
                <c:pt idx="477">
                  <c:v>982</c:v>
                </c:pt>
                <c:pt idx="478">
                  <c:v>982</c:v>
                </c:pt>
                <c:pt idx="479">
                  <c:v>982</c:v>
                </c:pt>
                <c:pt idx="480">
                  <c:v>982</c:v>
                </c:pt>
                <c:pt idx="481">
                  <c:v>982</c:v>
                </c:pt>
                <c:pt idx="482">
                  <c:v>982</c:v>
                </c:pt>
                <c:pt idx="483">
                  <c:v>982</c:v>
                </c:pt>
                <c:pt idx="484">
                  <c:v>982</c:v>
                </c:pt>
                <c:pt idx="485">
                  <c:v>982</c:v>
                </c:pt>
                <c:pt idx="486">
                  <c:v>982</c:v>
                </c:pt>
                <c:pt idx="487">
                  <c:v>982</c:v>
                </c:pt>
                <c:pt idx="488">
                  <c:v>982</c:v>
                </c:pt>
                <c:pt idx="489">
                  <c:v>982</c:v>
                </c:pt>
                <c:pt idx="490">
                  <c:v>982</c:v>
                </c:pt>
                <c:pt idx="491">
                  <c:v>982</c:v>
                </c:pt>
                <c:pt idx="492">
                  <c:v>982</c:v>
                </c:pt>
                <c:pt idx="493">
                  <c:v>982</c:v>
                </c:pt>
                <c:pt idx="494">
                  <c:v>982</c:v>
                </c:pt>
                <c:pt idx="495">
                  <c:v>982</c:v>
                </c:pt>
                <c:pt idx="496">
                  <c:v>982</c:v>
                </c:pt>
                <c:pt idx="497">
                  <c:v>982</c:v>
                </c:pt>
                <c:pt idx="498">
                  <c:v>982</c:v>
                </c:pt>
                <c:pt idx="499">
                  <c:v>982</c:v>
                </c:pt>
                <c:pt idx="500">
                  <c:v>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28-4736-9D9C-25D057908315}"/>
            </c:ext>
          </c:extLst>
        </c:ser>
        <c:ser>
          <c:idx val="2"/>
          <c:order val="2"/>
          <c:tx>
            <c:strRef>
              <c:f>新疆の情況!$X$5</c:f>
              <c:strCache>
                <c:ptCount val="1"/>
                <c:pt idx="0">
                  <c:v>現有確診患者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新疆の情況!$U$6:$U$509</c:f>
              <c:strCache>
                <c:ptCount val="501"/>
                <c:pt idx="0">
                  <c:v>7月14日</c:v>
                </c:pt>
                <c:pt idx="1">
                  <c:v>7月15日</c:v>
                </c:pt>
                <c:pt idx="2">
                  <c:v>7月16日36時間</c:v>
                </c:pt>
                <c:pt idx="3">
                  <c:v>7月17日12時間</c:v>
                </c:pt>
                <c:pt idx="4">
                  <c:v>7月18日</c:v>
                </c:pt>
                <c:pt idx="5">
                  <c:v>7月19日</c:v>
                </c:pt>
                <c:pt idx="6">
                  <c:v>7月20日</c:v>
                </c:pt>
                <c:pt idx="7">
                  <c:v>7月21日</c:v>
                </c:pt>
                <c:pt idx="8">
                  <c:v>7月22日</c:v>
                </c:pt>
                <c:pt idx="9">
                  <c:v>7月23日</c:v>
                </c:pt>
                <c:pt idx="10">
                  <c:v>7月24日</c:v>
                </c:pt>
                <c:pt idx="11">
                  <c:v>7月25日</c:v>
                </c:pt>
                <c:pt idx="12">
                  <c:v>7月26日</c:v>
                </c:pt>
                <c:pt idx="13">
                  <c:v>7月27日</c:v>
                </c:pt>
                <c:pt idx="14">
                  <c:v>7月28日</c:v>
                </c:pt>
                <c:pt idx="15">
                  <c:v>7月29日</c:v>
                </c:pt>
                <c:pt idx="16">
                  <c:v>7月30日</c:v>
                </c:pt>
                <c:pt idx="17">
                  <c:v>7月31日</c:v>
                </c:pt>
                <c:pt idx="18">
                  <c:v>8月1日</c:v>
                </c:pt>
                <c:pt idx="19">
                  <c:v>8月2日</c:v>
                </c:pt>
                <c:pt idx="20">
                  <c:v>8月3日</c:v>
                </c:pt>
                <c:pt idx="21">
                  <c:v>8月4日</c:v>
                </c:pt>
                <c:pt idx="22">
                  <c:v>8月5日</c:v>
                </c:pt>
                <c:pt idx="23">
                  <c:v>8月6日</c:v>
                </c:pt>
                <c:pt idx="24">
                  <c:v>8月7日</c:v>
                </c:pt>
                <c:pt idx="25">
                  <c:v>8月8日</c:v>
                </c:pt>
                <c:pt idx="26">
                  <c:v>8月9日</c:v>
                </c:pt>
                <c:pt idx="27">
                  <c:v>8月10日</c:v>
                </c:pt>
                <c:pt idx="28">
                  <c:v>8月11日</c:v>
                </c:pt>
                <c:pt idx="29">
                  <c:v>8月12日</c:v>
                </c:pt>
                <c:pt idx="30">
                  <c:v>8月13日</c:v>
                </c:pt>
                <c:pt idx="31">
                  <c:v>8月14日</c:v>
                </c:pt>
                <c:pt idx="32">
                  <c:v>8月15日</c:v>
                </c:pt>
                <c:pt idx="33">
                  <c:v>8月16日</c:v>
                </c:pt>
                <c:pt idx="34">
                  <c:v>8月17日</c:v>
                </c:pt>
                <c:pt idx="35">
                  <c:v>8月18日</c:v>
                </c:pt>
                <c:pt idx="36">
                  <c:v>8月19日</c:v>
                </c:pt>
                <c:pt idx="37">
                  <c:v>8月20日</c:v>
                </c:pt>
                <c:pt idx="38">
                  <c:v>8月21日</c:v>
                </c:pt>
                <c:pt idx="39">
                  <c:v>8月22日</c:v>
                </c:pt>
                <c:pt idx="40">
                  <c:v>8月23日</c:v>
                </c:pt>
                <c:pt idx="41">
                  <c:v>8月24日</c:v>
                </c:pt>
                <c:pt idx="42">
                  <c:v>8月25日</c:v>
                </c:pt>
                <c:pt idx="43">
                  <c:v>8月26日</c:v>
                </c:pt>
                <c:pt idx="44">
                  <c:v>8月27日</c:v>
                </c:pt>
                <c:pt idx="45">
                  <c:v>8月28日</c:v>
                </c:pt>
                <c:pt idx="46">
                  <c:v>8月29日</c:v>
                </c:pt>
                <c:pt idx="47">
                  <c:v>8月30日</c:v>
                </c:pt>
                <c:pt idx="48">
                  <c:v>8月31日</c:v>
                </c:pt>
                <c:pt idx="49">
                  <c:v>9月1日</c:v>
                </c:pt>
                <c:pt idx="50">
                  <c:v>9月2日</c:v>
                </c:pt>
                <c:pt idx="51">
                  <c:v>9月3日</c:v>
                </c:pt>
                <c:pt idx="52">
                  <c:v>9月4日</c:v>
                </c:pt>
                <c:pt idx="53">
                  <c:v>9月5日</c:v>
                </c:pt>
                <c:pt idx="54">
                  <c:v>9月6日</c:v>
                </c:pt>
                <c:pt idx="55">
                  <c:v>9月7日</c:v>
                </c:pt>
                <c:pt idx="56">
                  <c:v>9月8日</c:v>
                </c:pt>
                <c:pt idx="57">
                  <c:v>9月9日</c:v>
                </c:pt>
                <c:pt idx="58">
                  <c:v>9月10日</c:v>
                </c:pt>
                <c:pt idx="59">
                  <c:v>9月11日</c:v>
                </c:pt>
                <c:pt idx="60">
                  <c:v>9月12日</c:v>
                </c:pt>
                <c:pt idx="61">
                  <c:v>9月13日</c:v>
                </c:pt>
                <c:pt idx="62">
                  <c:v>9月14日</c:v>
                </c:pt>
                <c:pt idx="63">
                  <c:v>9月15日</c:v>
                </c:pt>
                <c:pt idx="64">
                  <c:v>9月16日</c:v>
                </c:pt>
                <c:pt idx="65">
                  <c:v>9月17日</c:v>
                </c:pt>
                <c:pt idx="66">
                  <c:v>9月18日</c:v>
                </c:pt>
                <c:pt idx="67">
                  <c:v>9月19日</c:v>
                </c:pt>
                <c:pt idx="68">
                  <c:v>9月20日</c:v>
                </c:pt>
                <c:pt idx="69">
                  <c:v>9月21日</c:v>
                </c:pt>
                <c:pt idx="70">
                  <c:v>9月22日</c:v>
                </c:pt>
                <c:pt idx="71">
                  <c:v>9月23日</c:v>
                </c:pt>
                <c:pt idx="72">
                  <c:v>9月24日</c:v>
                </c:pt>
                <c:pt idx="73">
                  <c:v>9月25日</c:v>
                </c:pt>
                <c:pt idx="74">
                  <c:v>9月26日</c:v>
                </c:pt>
                <c:pt idx="75">
                  <c:v>9月27日</c:v>
                </c:pt>
                <c:pt idx="76">
                  <c:v>9月28日</c:v>
                </c:pt>
                <c:pt idx="77">
                  <c:v>9月29日</c:v>
                </c:pt>
                <c:pt idx="78">
                  <c:v>9月30日</c:v>
                </c:pt>
                <c:pt idx="79">
                  <c:v>10月1日</c:v>
                </c:pt>
                <c:pt idx="80">
                  <c:v>10月2日</c:v>
                </c:pt>
                <c:pt idx="81">
                  <c:v>10月3日</c:v>
                </c:pt>
                <c:pt idx="82">
                  <c:v>10月4日</c:v>
                </c:pt>
                <c:pt idx="83">
                  <c:v>10月5日</c:v>
                </c:pt>
                <c:pt idx="84">
                  <c:v>10月6日</c:v>
                </c:pt>
                <c:pt idx="85">
                  <c:v>10月7日</c:v>
                </c:pt>
                <c:pt idx="86">
                  <c:v>10月8日</c:v>
                </c:pt>
                <c:pt idx="87">
                  <c:v>10月9日</c:v>
                </c:pt>
                <c:pt idx="88">
                  <c:v>10月10日</c:v>
                </c:pt>
                <c:pt idx="89">
                  <c:v>10月11日</c:v>
                </c:pt>
                <c:pt idx="90">
                  <c:v>10月12日</c:v>
                </c:pt>
                <c:pt idx="91">
                  <c:v>10月13日</c:v>
                </c:pt>
                <c:pt idx="92">
                  <c:v>10月14日</c:v>
                </c:pt>
                <c:pt idx="93">
                  <c:v>10月15日</c:v>
                </c:pt>
                <c:pt idx="94">
                  <c:v>10月16日</c:v>
                </c:pt>
                <c:pt idx="95">
                  <c:v>10月17日</c:v>
                </c:pt>
                <c:pt idx="96">
                  <c:v>10月18日</c:v>
                </c:pt>
                <c:pt idx="97">
                  <c:v>10月19日</c:v>
                </c:pt>
                <c:pt idx="98">
                  <c:v>10月20日</c:v>
                </c:pt>
                <c:pt idx="99">
                  <c:v>10月21日</c:v>
                </c:pt>
                <c:pt idx="100">
                  <c:v>10月22日</c:v>
                </c:pt>
                <c:pt idx="101">
                  <c:v>10月23日</c:v>
                </c:pt>
                <c:pt idx="102">
                  <c:v>10月24日</c:v>
                </c:pt>
                <c:pt idx="103">
                  <c:v>10月25日</c:v>
                </c:pt>
                <c:pt idx="104">
                  <c:v>10月26日</c:v>
                </c:pt>
                <c:pt idx="105">
                  <c:v>10月27日</c:v>
                </c:pt>
                <c:pt idx="106">
                  <c:v>10月28日</c:v>
                </c:pt>
                <c:pt idx="107">
                  <c:v>10月29日</c:v>
                </c:pt>
                <c:pt idx="108">
                  <c:v>10月30日</c:v>
                </c:pt>
                <c:pt idx="109">
                  <c:v>10月31日</c:v>
                </c:pt>
                <c:pt idx="110">
                  <c:v>11月1日</c:v>
                </c:pt>
                <c:pt idx="111">
                  <c:v>11月2日</c:v>
                </c:pt>
                <c:pt idx="112">
                  <c:v>11月3日</c:v>
                </c:pt>
                <c:pt idx="113">
                  <c:v>11月4日</c:v>
                </c:pt>
                <c:pt idx="114">
                  <c:v>11月5日</c:v>
                </c:pt>
                <c:pt idx="115">
                  <c:v>11月6日</c:v>
                </c:pt>
                <c:pt idx="116">
                  <c:v>11月7日</c:v>
                </c:pt>
                <c:pt idx="117">
                  <c:v>11月8日</c:v>
                </c:pt>
                <c:pt idx="118">
                  <c:v>11月9日</c:v>
                </c:pt>
                <c:pt idx="119">
                  <c:v>11月10日</c:v>
                </c:pt>
                <c:pt idx="120">
                  <c:v>11月11日</c:v>
                </c:pt>
                <c:pt idx="121">
                  <c:v>11月12日</c:v>
                </c:pt>
                <c:pt idx="122">
                  <c:v>11月13日</c:v>
                </c:pt>
                <c:pt idx="123">
                  <c:v>11月14日</c:v>
                </c:pt>
                <c:pt idx="124">
                  <c:v>11月15日</c:v>
                </c:pt>
                <c:pt idx="125">
                  <c:v>11月16日</c:v>
                </c:pt>
                <c:pt idx="126">
                  <c:v>11月17日</c:v>
                </c:pt>
                <c:pt idx="127">
                  <c:v>11月18日</c:v>
                </c:pt>
                <c:pt idx="128">
                  <c:v>11月19日</c:v>
                </c:pt>
                <c:pt idx="129">
                  <c:v>11月20日</c:v>
                </c:pt>
                <c:pt idx="130">
                  <c:v>11月21日</c:v>
                </c:pt>
                <c:pt idx="131">
                  <c:v>11月22日</c:v>
                </c:pt>
                <c:pt idx="132">
                  <c:v>11月23日</c:v>
                </c:pt>
                <c:pt idx="133">
                  <c:v>11月24日</c:v>
                </c:pt>
                <c:pt idx="134">
                  <c:v>11月25日</c:v>
                </c:pt>
                <c:pt idx="135">
                  <c:v>11月26日</c:v>
                </c:pt>
                <c:pt idx="136">
                  <c:v>11月27日</c:v>
                </c:pt>
                <c:pt idx="137">
                  <c:v>11月28日</c:v>
                </c:pt>
                <c:pt idx="138">
                  <c:v>11月29日</c:v>
                </c:pt>
                <c:pt idx="139">
                  <c:v>11月30日</c:v>
                </c:pt>
                <c:pt idx="140">
                  <c:v>12月1日</c:v>
                </c:pt>
                <c:pt idx="141">
                  <c:v>12月2日</c:v>
                </c:pt>
                <c:pt idx="142">
                  <c:v>12月3日</c:v>
                </c:pt>
                <c:pt idx="143">
                  <c:v>12月4日</c:v>
                </c:pt>
                <c:pt idx="144">
                  <c:v>12月5日</c:v>
                </c:pt>
                <c:pt idx="145">
                  <c:v>12月6日</c:v>
                </c:pt>
                <c:pt idx="146">
                  <c:v>12月7日</c:v>
                </c:pt>
                <c:pt idx="147">
                  <c:v>12月8日</c:v>
                </c:pt>
                <c:pt idx="148">
                  <c:v>12月9日</c:v>
                </c:pt>
                <c:pt idx="149">
                  <c:v>12月10日</c:v>
                </c:pt>
                <c:pt idx="150">
                  <c:v>12月11日</c:v>
                </c:pt>
                <c:pt idx="151">
                  <c:v>12月12日</c:v>
                </c:pt>
                <c:pt idx="152">
                  <c:v>12月13日</c:v>
                </c:pt>
                <c:pt idx="153">
                  <c:v>12月14日</c:v>
                </c:pt>
                <c:pt idx="154">
                  <c:v>12月15日</c:v>
                </c:pt>
                <c:pt idx="155">
                  <c:v>12月16日</c:v>
                </c:pt>
                <c:pt idx="156">
                  <c:v>12月17日</c:v>
                </c:pt>
                <c:pt idx="157">
                  <c:v>12月18日</c:v>
                </c:pt>
                <c:pt idx="158">
                  <c:v>12月19日</c:v>
                </c:pt>
                <c:pt idx="159">
                  <c:v>12月20日</c:v>
                </c:pt>
                <c:pt idx="160">
                  <c:v>12月21日</c:v>
                </c:pt>
                <c:pt idx="161">
                  <c:v>12月22日</c:v>
                </c:pt>
                <c:pt idx="162">
                  <c:v>12月23日</c:v>
                </c:pt>
                <c:pt idx="163">
                  <c:v>12月24日</c:v>
                </c:pt>
                <c:pt idx="164">
                  <c:v>12月25日</c:v>
                </c:pt>
                <c:pt idx="165">
                  <c:v>12月26日</c:v>
                </c:pt>
                <c:pt idx="166">
                  <c:v>12月27日</c:v>
                </c:pt>
                <c:pt idx="167">
                  <c:v>12月28日</c:v>
                </c:pt>
                <c:pt idx="168">
                  <c:v>12月29日</c:v>
                </c:pt>
                <c:pt idx="169">
                  <c:v>12月30日</c:v>
                </c:pt>
                <c:pt idx="170">
                  <c:v>12月31日</c:v>
                </c:pt>
                <c:pt idx="171">
                  <c:v>1月1日</c:v>
                </c:pt>
                <c:pt idx="172">
                  <c:v>1月2日</c:v>
                </c:pt>
                <c:pt idx="173">
                  <c:v>1月3日</c:v>
                </c:pt>
                <c:pt idx="174">
                  <c:v>1月4日</c:v>
                </c:pt>
                <c:pt idx="175">
                  <c:v>1月5日</c:v>
                </c:pt>
                <c:pt idx="176">
                  <c:v>1月6日</c:v>
                </c:pt>
                <c:pt idx="177">
                  <c:v>1月7日</c:v>
                </c:pt>
                <c:pt idx="178">
                  <c:v>1月8日</c:v>
                </c:pt>
                <c:pt idx="179">
                  <c:v>1月9日</c:v>
                </c:pt>
                <c:pt idx="180">
                  <c:v>1月10日</c:v>
                </c:pt>
                <c:pt idx="181">
                  <c:v>1月11日</c:v>
                </c:pt>
                <c:pt idx="182">
                  <c:v>1月12日</c:v>
                </c:pt>
                <c:pt idx="183">
                  <c:v>1月13日</c:v>
                </c:pt>
                <c:pt idx="184">
                  <c:v>1月14日</c:v>
                </c:pt>
                <c:pt idx="185">
                  <c:v>1月15日</c:v>
                </c:pt>
                <c:pt idx="186">
                  <c:v>1月16日</c:v>
                </c:pt>
                <c:pt idx="187">
                  <c:v>1月17日</c:v>
                </c:pt>
                <c:pt idx="188">
                  <c:v>1月18日</c:v>
                </c:pt>
                <c:pt idx="189">
                  <c:v>1月19日</c:v>
                </c:pt>
                <c:pt idx="190">
                  <c:v>1月20日</c:v>
                </c:pt>
                <c:pt idx="191">
                  <c:v>1月21日</c:v>
                </c:pt>
                <c:pt idx="192">
                  <c:v>1月22日</c:v>
                </c:pt>
                <c:pt idx="193">
                  <c:v>1月23日</c:v>
                </c:pt>
                <c:pt idx="194">
                  <c:v>1月24日</c:v>
                </c:pt>
                <c:pt idx="195">
                  <c:v>1月25日</c:v>
                </c:pt>
                <c:pt idx="196">
                  <c:v>1月26日</c:v>
                </c:pt>
                <c:pt idx="197">
                  <c:v>1月27日</c:v>
                </c:pt>
                <c:pt idx="198">
                  <c:v>1月28日</c:v>
                </c:pt>
                <c:pt idx="199">
                  <c:v>1月29日</c:v>
                </c:pt>
                <c:pt idx="200">
                  <c:v>1月30日</c:v>
                </c:pt>
                <c:pt idx="201">
                  <c:v>1月31日</c:v>
                </c:pt>
                <c:pt idx="202">
                  <c:v>2月1日</c:v>
                </c:pt>
                <c:pt idx="203">
                  <c:v>2月2日</c:v>
                </c:pt>
                <c:pt idx="204">
                  <c:v>2月3日</c:v>
                </c:pt>
                <c:pt idx="205">
                  <c:v>2月4日</c:v>
                </c:pt>
                <c:pt idx="206">
                  <c:v>2月5日</c:v>
                </c:pt>
                <c:pt idx="207">
                  <c:v>2月6日</c:v>
                </c:pt>
                <c:pt idx="208">
                  <c:v>2月7日</c:v>
                </c:pt>
                <c:pt idx="209">
                  <c:v>2月8日</c:v>
                </c:pt>
                <c:pt idx="210">
                  <c:v>2月9日</c:v>
                </c:pt>
                <c:pt idx="211">
                  <c:v>2月10日</c:v>
                </c:pt>
                <c:pt idx="212">
                  <c:v>2月11日</c:v>
                </c:pt>
                <c:pt idx="213">
                  <c:v>2月12日</c:v>
                </c:pt>
                <c:pt idx="214">
                  <c:v>2月13日</c:v>
                </c:pt>
                <c:pt idx="215">
                  <c:v>2月14日</c:v>
                </c:pt>
                <c:pt idx="216">
                  <c:v>2月15日</c:v>
                </c:pt>
                <c:pt idx="217">
                  <c:v>2月16日</c:v>
                </c:pt>
                <c:pt idx="218">
                  <c:v>2月17日</c:v>
                </c:pt>
                <c:pt idx="219">
                  <c:v>2月18日</c:v>
                </c:pt>
                <c:pt idx="220">
                  <c:v>2月19日</c:v>
                </c:pt>
                <c:pt idx="221">
                  <c:v>2月20日</c:v>
                </c:pt>
                <c:pt idx="222">
                  <c:v>2月21日</c:v>
                </c:pt>
                <c:pt idx="223">
                  <c:v>2月22日</c:v>
                </c:pt>
                <c:pt idx="224">
                  <c:v>2月23日</c:v>
                </c:pt>
                <c:pt idx="225">
                  <c:v>2月24日</c:v>
                </c:pt>
                <c:pt idx="226">
                  <c:v>2月25日</c:v>
                </c:pt>
                <c:pt idx="227">
                  <c:v>2月26日</c:v>
                </c:pt>
                <c:pt idx="228">
                  <c:v>2月27日</c:v>
                </c:pt>
                <c:pt idx="229">
                  <c:v>2月28日</c:v>
                </c:pt>
                <c:pt idx="230">
                  <c:v>3月1日</c:v>
                </c:pt>
                <c:pt idx="231">
                  <c:v>3月2日</c:v>
                </c:pt>
                <c:pt idx="232">
                  <c:v>3月3日</c:v>
                </c:pt>
                <c:pt idx="233">
                  <c:v>3月4日</c:v>
                </c:pt>
                <c:pt idx="234">
                  <c:v>3月5日</c:v>
                </c:pt>
                <c:pt idx="235">
                  <c:v>3月6日</c:v>
                </c:pt>
                <c:pt idx="236">
                  <c:v>3月7日</c:v>
                </c:pt>
                <c:pt idx="237">
                  <c:v>3月8日</c:v>
                </c:pt>
                <c:pt idx="238">
                  <c:v>3月9日</c:v>
                </c:pt>
                <c:pt idx="239">
                  <c:v>3月10日</c:v>
                </c:pt>
                <c:pt idx="240">
                  <c:v>3月11日</c:v>
                </c:pt>
                <c:pt idx="241">
                  <c:v>3月12日</c:v>
                </c:pt>
                <c:pt idx="242">
                  <c:v>3月13日</c:v>
                </c:pt>
                <c:pt idx="243">
                  <c:v>3月14日</c:v>
                </c:pt>
                <c:pt idx="244">
                  <c:v>3月15日</c:v>
                </c:pt>
                <c:pt idx="245">
                  <c:v>3月16日</c:v>
                </c:pt>
                <c:pt idx="246">
                  <c:v>3月17日</c:v>
                </c:pt>
                <c:pt idx="247">
                  <c:v>3月18日</c:v>
                </c:pt>
                <c:pt idx="248">
                  <c:v>3月19日</c:v>
                </c:pt>
                <c:pt idx="249">
                  <c:v>3月20日</c:v>
                </c:pt>
                <c:pt idx="250">
                  <c:v>3月21日</c:v>
                </c:pt>
                <c:pt idx="251">
                  <c:v>3月22日</c:v>
                </c:pt>
                <c:pt idx="252">
                  <c:v>3月23日</c:v>
                </c:pt>
                <c:pt idx="253">
                  <c:v>3月24日</c:v>
                </c:pt>
                <c:pt idx="254">
                  <c:v>3月25日</c:v>
                </c:pt>
                <c:pt idx="255">
                  <c:v>3月26日</c:v>
                </c:pt>
                <c:pt idx="256">
                  <c:v>3月27日</c:v>
                </c:pt>
                <c:pt idx="257">
                  <c:v>3月28日</c:v>
                </c:pt>
                <c:pt idx="258">
                  <c:v>3月29日</c:v>
                </c:pt>
                <c:pt idx="259">
                  <c:v>3月30日</c:v>
                </c:pt>
                <c:pt idx="260">
                  <c:v>3月31日</c:v>
                </c:pt>
                <c:pt idx="261">
                  <c:v>4月1日</c:v>
                </c:pt>
                <c:pt idx="262">
                  <c:v>4月2日</c:v>
                </c:pt>
                <c:pt idx="263">
                  <c:v>4月3日</c:v>
                </c:pt>
                <c:pt idx="264">
                  <c:v>4月4日</c:v>
                </c:pt>
                <c:pt idx="265">
                  <c:v>4月5日</c:v>
                </c:pt>
                <c:pt idx="266">
                  <c:v>4月6日</c:v>
                </c:pt>
                <c:pt idx="267">
                  <c:v>4月7日</c:v>
                </c:pt>
                <c:pt idx="268">
                  <c:v>4月8日</c:v>
                </c:pt>
                <c:pt idx="269">
                  <c:v>4月9日</c:v>
                </c:pt>
                <c:pt idx="270">
                  <c:v>4月10日</c:v>
                </c:pt>
                <c:pt idx="271">
                  <c:v>4月11日</c:v>
                </c:pt>
                <c:pt idx="272">
                  <c:v>4月12日</c:v>
                </c:pt>
                <c:pt idx="273">
                  <c:v>4月13日</c:v>
                </c:pt>
                <c:pt idx="274">
                  <c:v>4月14日</c:v>
                </c:pt>
                <c:pt idx="275">
                  <c:v>4月15日</c:v>
                </c:pt>
                <c:pt idx="276">
                  <c:v>4月16日</c:v>
                </c:pt>
                <c:pt idx="277">
                  <c:v>4月17日</c:v>
                </c:pt>
                <c:pt idx="278">
                  <c:v>4月18日</c:v>
                </c:pt>
                <c:pt idx="279">
                  <c:v>4月19日</c:v>
                </c:pt>
                <c:pt idx="280">
                  <c:v>4月20日</c:v>
                </c:pt>
                <c:pt idx="281">
                  <c:v>4月21日</c:v>
                </c:pt>
                <c:pt idx="282">
                  <c:v>4月22日</c:v>
                </c:pt>
                <c:pt idx="283">
                  <c:v>4月23日</c:v>
                </c:pt>
                <c:pt idx="284">
                  <c:v>4月24日</c:v>
                </c:pt>
                <c:pt idx="285">
                  <c:v>4月25日</c:v>
                </c:pt>
                <c:pt idx="286">
                  <c:v>4月26日</c:v>
                </c:pt>
                <c:pt idx="287">
                  <c:v>4月27日</c:v>
                </c:pt>
                <c:pt idx="288">
                  <c:v>4月28日</c:v>
                </c:pt>
                <c:pt idx="289">
                  <c:v>4月29日</c:v>
                </c:pt>
                <c:pt idx="290">
                  <c:v>4月30日</c:v>
                </c:pt>
                <c:pt idx="291">
                  <c:v>5月1日</c:v>
                </c:pt>
                <c:pt idx="292">
                  <c:v>5月2日</c:v>
                </c:pt>
                <c:pt idx="293">
                  <c:v>5月3日</c:v>
                </c:pt>
                <c:pt idx="294">
                  <c:v>5月4日</c:v>
                </c:pt>
                <c:pt idx="295">
                  <c:v>5月5日</c:v>
                </c:pt>
                <c:pt idx="296">
                  <c:v>5月6日</c:v>
                </c:pt>
                <c:pt idx="297">
                  <c:v>5月7日</c:v>
                </c:pt>
                <c:pt idx="298">
                  <c:v>5月8日</c:v>
                </c:pt>
                <c:pt idx="299">
                  <c:v>5月9日</c:v>
                </c:pt>
                <c:pt idx="300">
                  <c:v>5月10日</c:v>
                </c:pt>
                <c:pt idx="301">
                  <c:v>5月11日</c:v>
                </c:pt>
                <c:pt idx="302">
                  <c:v>5月12日</c:v>
                </c:pt>
                <c:pt idx="303">
                  <c:v>5月13日</c:v>
                </c:pt>
                <c:pt idx="304">
                  <c:v>5月14日</c:v>
                </c:pt>
                <c:pt idx="305">
                  <c:v>5月15日</c:v>
                </c:pt>
                <c:pt idx="306">
                  <c:v>5月16日</c:v>
                </c:pt>
                <c:pt idx="307">
                  <c:v>5月17日</c:v>
                </c:pt>
                <c:pt idx="308">
                  <c:v>5月18日</c:v>
                </c:pt>
                <c:pt idx="309">
                  <c:v>5月19日</c:v>
                </c:pt>
                <c:pt idx="310">
                  <c:v>5月20日</c:v>
                </c:pt>
                <c:pt idx="311">
                  <c:v>5月21日</c:v>
                </c:pt>
                <c:pt idx="312">
                  <c:v>5月22日</c:v>
                </c:pt>
                <c:pt idx="313">
                  <c:v>5月23日</c:v>
                </c:pt>
                <c:pt idx="314">
                  <c:v>5月24日</c:v>
                </c:pt>
                <c:pt idx="315">
                  <c:v>5月25日</c:v>
                </c:pt>
                <c:pt idx="316">
                  <c:v>5月26日</c:v>
                </c:pt>
                <c:pt idx="317">
                  <c:v>5月27日</c:v>
                </c:pt>
                <c:pt idx="318">
                  <c:v>5月28日</c:v>
                </c:pt>
                <c:pt idx="319">
                  <c:v>5月29日</c:v>
                </c:pt>
                <c:pt idx="320">
                  <c:v>5月30日</c:v>
                </c:pt>
                <c:pt idx="321">
                  <c:v>5月31日</c:v>
                </c:pt>
                <c:pt idx="322">
                  <c:v>6月1日</c:v>
                </c:pt>
                <c:pt idx="323">
                  <c:v>6月2日</c:v>
                </c:pt>
                <c:pt idx="324">
                  <c:v>6月3日</c:v>
                </c:pt>
                <c:pt idx="325">
                  <c:v>6月4日</c:v>
                </c:pt>
                <c:pt idx="326">
                  <c:v>6月5日</c:v>
                </c:pt>
                <c:pt idx="327">
                  <c:v>6月6日</c:v>
                </c:pt>
                <c:pt idx="328">
                  <c:v>6月7日</c:v>
                </c:pt>
                <c:pt idx="329">
                  <c:v>6月8日</c:v>
                </c:pt>
                <c:pt idx="330">
                  <c:v>6月9日</c:v>
                </c:pt>
                <c:pt idx="331">
                  <c:v>6月10日</c:v>
                </c:pt>
                <c:pt idx="332">
                  <c:v>6月12日</c:v>
                </c:pt>
                <c:pt idx="333">
                  <c:v>6月13日</c:v>
                </c:pt>
                <c:pt idx="334">
                  <c:v>6月13日</c:v>
                </c:pt>
                <c:pt idx="335">
                  <c:v>6月14日</c:v>
                </c:pt>
                <c:pt idx="336">
                  <c:v>6月15日</c:v>
                </c:pt>
                <c:pt idx="337">
                  <c:v>6月16日</c:v>
                </c:pt>
                <c:pt idx="338">
                  <c:v>6月17日</c:v>
                </c:pt>
                <c:pt idx="339">
                  <c:v>6月18日</c:v>
                </c:pt>
                <c:pt idx="340">
                  <c:v>6月19日</c:v>
                </c:pt>
                <c:pt idx="341">
                  <c:v>6月20日</c:v>
                </c:pt>
                <c:pt idx="342">
                  <c:v>6月21日</c:v>
                </c:pt>
                <c:pt idx="343">
                  <c:v>6月22日</c:v>
                </c:pt>
                <c:pt idx="344">
                  <c:v>6月23日</c:v>
                </c:pt>
                <c:pt idx="345">
                  <c:v>6月24日</c:v>
                </c:pt>
                <c:pt idx="346">
                  <c:v>6月25日</c:v>
                </c:pt>
                <c:pt idx="347">
                  <c:v>6月26日</c:v>
                </c:pt>
                <c:pt idx="348">
                  <c:v>6月27日</c:v>
                </c:pt>
                <c:pt idx="349">
                  <c:v>6月28日</c:v>
                </c:pt>
                <c:pt idx="350">
                  <c:v>6月29日</c:v>
                </c:pt>
                <c:pt idx="351">
                  <c:v>6月30日</c:v>
                </c:pt>
                <c:pt idx="352">
                  <c:v>7月1日</c:v>
                </c:pt>
                <c:pt idx="353">
                  <c:v>7月2日</c:v>
                </c:pt>
                <c:pt idx="354">
                  <c:v>7月3日</c:v>
                </c:pt>
                <c:pt idx="355">
                  <c:v>7月4日</c:v>
                </c:pt>
                <c:pt idx="356">
                  <c:v>7月5日</c:v>
                </c:pt>
                <c:pt idx="357">
                  <c:v>7月6日</c:v>
                </c:pt>
                <c:pt idx="358">
                  <c:v>7月7日</c:v>
                </c:pt>
                <c:pt idx="359">
                  <c:v>7月8日</c:v>
                </c:pt>
                <c:pt idx="360">
                  <c:v>7月9日</c:v>
                </c:pt>
                <c:pt idx="361">
                  <c:v>7月10日</c:v>
                </c:pt>
                <c:pt idx="362">
                  <c:v>7月11日</c:v>
                </c:pt>
                <c:pt idx="363">
                  <c:v>7月12日</c:v>
                </c:pt>
                <c:pt idx="364">
                  <c:v>7月13日</c:v>
                </c:pt>
                <c:pt idx="365">
                  <c:v>7月14日</c:v>
                </c:pt>
                <c:pt idx="366">
                  <c:v>7月15日</c:v>
                </c:pt>
                <c:pt idx="367">
                  <c:v>7月16日</c:v>
                </c:pt>
                <c:pt idx="368">
                  <c:v>7月17日</c:v>
                </c:pt>
                <c:pt idx="369">
                  <c:v>7月18日</c:v>
                </c:pt>
                <c:pt idx="370">
                  <c:v>7月19日</c:v>
                </c:pt>
                <c:pt idx="371">
                  <c:v>7月20日</c:v>
                </c:pt>
                <c:pt idx="372">
                  <c:v>7月21日</c:v>
                </c:pt>
                <c:pt idx="373">
                  <c:v>7月22日</c:v>
                </c:pt>
                <c:pt idx="374">
                  <c:v>7月23日</c:v>
                </c:pt>
                <c:pt idx="375">
                  <c:v>7月24日</c:v>
                </c:pt>
                <c:pt idx="376">
                  <c:v>7月25日</c:v>
                </c:pt>
                <c:pt idx="377">
                  <c:v>7月26日</c:v>
                </c:pt>
                <c:pt idx="378">
                  <c:v>7月27日</c:v>
                </c:pt>
                <c:pt idx="379">
                  <c:v>7月28日</c:v>
                </c:pt>
                <c:pt idx="380">
                  <c:v>7月29日</c:v>
                </c:pt>
                <c:pt idx="381">
                  <c:v>7月30日</c:v>
                </c:pt>
                <c:pt idx="382">
                  <c:v>7月31日</c:v>
                </c:pt>
                <c:pt idx="383">
                  <c:v>8月1日</c:v>
                </c:pt>
                <c:pt idx="384">
                  <c:v>8月2日</c:v>
                </c:pt>
                <c:pt idx="385">
                  <c:v>8月3日</c:v>
                </c:pt>
                <c:pt idx="386">
                  <c:v>8月4日</c:v>
                </c:pt>
                <c:pt idx="387">
                  <c:v>8月5日</c:v>
                </c:pt>
                <c:pt idx="388">
                  <c:v>8月6日</c:v>
                </c:pt>
                <c:pt idx="389">
                  <c:v>8月7日</c:v>
                </c:pt>
                <c:pt idx="390">
                  <c:v>8月8日</c:v>
                </c:pt>
                <c:pt idx="391">
                  <c:v>8月9日</c:v>
                </c:pt>
                <c:pt idx="392">
                  <c:v>8月10日</c:v>
                </c:pt>
                <c:pt idx="393">
                  <c:v>8月11日</c:v>
                </c:pt>
                <c:pt idx="394">
                  <c:v>8月12日</c:v>
                </c:pt>
                <c:pt idx="395">
                  <c:v>8月13日</c:v>
                </c:pt>
                <c:pt idx="396">
                  <c:v>8月14日</c:v>
                </c:pt>
                <c:pt idx="397">
                  <c:v>8月15日</c:v>
                </c:pt>
                <c:pt idx="398">
                  <c:v>8月16日</c:v>
                </c:pt>
                <c:pt idx="399">
                  <c:v>8月17日</c:v>
                </c:pt>
                <c:pt idx="400">
                  <c:v>8月18日</c:v>
                </c:pt>
                <c:pt idx="401">
                  <c:v>8月19日</c:v>
                </c:pt>
                <c:pt idx="402">
                  <c:v>8月20日</c:v>
                </c:pt>
                <c:pt idx="403">
                  <c:v>8月21日</c:v>
                </c:pt>
                <c:pt idx="404">
                  <c:v>8月22日</c:v>
                </c:pt>
                <c:pt idx="405">
                  <c:v>8月23日</c:v>
                </c:pt>
                <c:pt idx="406">
                  <c:v>8月24日</c:v>
                </c:pt>
                <c:pt idx="407">
                  <c:v>8月25日</c:v>
                </c:pt>
                <c:pt idx="408">
                  <c:v>8月26日</c:v>
                </c:pt>
                <c:pt idx="409">
                  <c:v>8月27日</c:v>
                </c:pt>
                <c:pt idx="410">
                  <c:v>8月28日</c:v>
                </c:pt>
                <c:pt idx="411">
                  <c:v>8月29日</c:v>
                </c:pt>
                <c:pt idx="412">
                  <c:v>8月30日</c:v>
                </c:pt>
                <c:pt idx="413">
                  <c:v>8月31日</c:v>
                </c:pt>
                <c:pt idx="414">
                  <c:v>9月1日</c:v>
                </c:pt>
                <c:pt idx="415">
                  <c:v>9月2日</c:v>
                </c:pt>
                <c:pt idx="416">
                  <c:v>9月3日</c:v>
                </c:pt>
                <c:pt idx="417">
                  <c:v>9月4日</c:v>
                </c:pt>
                <c:pt idx="418">
                  <c:v>9月5日</c:v>
                </c:pt>
                <c:pt idx="419">
                  <c:v>9月6日</c:v>
                </c:pt>
                <c:pt idx="420">
                  <c:v>9月7日</c:v>
                </c:pt>
                <c:pt idx="421">
                  <c:v>9月8日</c:v>
                </c:pt>
                <c:pt idx="422">
                  <c:v>9月9日</c:v>
                </c:pt>
                <c:pt idx="423">
                  <c:v>9月10日</c:v>
                </c:pt>
                <c:pt idx="424">
                  <c:v>9月11日</c:v>
                </c:pt>
                <c:pt idx="425">
                  <c:v>9月12日</c:v>
                </c:pt>
                <c:pt idx="426">
                  <c:v>9月13日</c:v>
                </c:pt>
                <c:pt idx="427">
                  <c:v>9月14日</c:v>
                </c:pt>
                <c:pt idx="428">
                  <c:v>9月15日</c:v>
                </c:pt>
                <c:pt idx="429">
                  <c:v>9月16日</c:v>
                </c:pt>
                <c:pt idx="430">
                  <c:v>9月17日</c:v>
                </c:pt>
                <c:pt idx="431">
                  <c:v>9月18日</c:v>
                </c:pt>
                <c:pt idx="432">
                  <c:v>9月19日</c:v>
                </c:pt>
                <c:pt idx="433">
                  <c:v>9月20日</c:v>
                </c:pt>
                <c:pt idx="434">
                  <c:v>9月21日</c:v>
                </c:pt>
                <c:pt idx="435">
                  <c:v>9月22日</c:v>
                </c:pt>
                <c:pt idx="436">
                  <c:v>9月23日</c:v>
                </c:pt>
                <c:pt idx="437">
                  <c:v>9月24日</c:v>
                </c:pt>
                <c:pt idx="438">
                  <c:v>9月25日</c:v>
                </c:pt>
                <c:pt idx="439">
                  <c:v>9月26日</c:v>
                </c:pt>
                <c:pt idx="440">
                  <c:v>9月27日</c:v>
                </c:pt>
                <c:pt idx="441">
                  <c:v>9月28日</c:v>
                </c:pt>
                <c:pt idx="442">
                  <c:v>9月29日</c:v>
                </c:pt>
                <c:pt idx="443">
                  <c:v>9月30日</c:v>
                </c:pt>
                <c:pt idx="444">
                  <c:v>10月1日</c:v>
                </c:pt>
                <c:pt idx="445">
                  <c:v>10月2日</c:v>
                </c:pt>
                <c:pt idx="446">
                  <c:v>10月3日</c:v>
                </c:pt>
                <c:pt idx="447">
                  <c:v>10月4日</c:v>
                </c:pt>
                <c:pt idx="448">
                  <c:v>10月5日</c:v>
                </c:pt>
                <c:pt idx="449">
                  <c:v>10月6日</c:v>
                </c:pt>
                <c:pt idx="450">
                  <c:v>10月7日</c:v>
                </c:pt>
                <c:pt idx="451">
                  <c:v>10月8日</c:v>
                </c:pt>
                <c:pt idx="452">
                  <c:v>10月9日</c:v>
                </c:pt>
                <c:pt idx="453">
                  <c:v>10月10日</c:v>
                </c:pt>
                <c:pt idx="454">
                  <c:v>10月11日</c:v>
                </c:pt>
                <c:pt idx="455">
                  <c:v>10月12日</c:v>
                </c:pt>
                <c:pt idx="456">
                  <c:v>10月13日</c:v>
                </c:pt>
                <c:pt idx="457">
                  <c:v>10月14日</c:v>
                </c:pt>
                <c:pt idx="458">
                  <c:v>10月15日</c:v>
                </c:pt>
                <c:pt idx="459">
                  <c:v>10月16日</c:v>
                </c:pt>
                <c:pt idx="460">
                  <c:v>10月17日</c:v>
                </c:pt>
                <c:pt idx="461">
                  <c:v>10月18日</c:v>
                </c:pt>
                <c:pt idx="462">
                  <c:v>10月19日</c:v>
                </c:pt>
                <c:pt idx="463">
                  <c:v>10月20日</c:v>
                </c:pt>
                <c:pt idx="464">
                  <c:v>10月21日</c:v>
                </c:pt>
                <c:pt idx="465">
                  <c:v>10月22日</c:v>
                </c:pt>
                <c:pt idx="466">
                  <c:v>10月23日</c:v>
                </c:pt>
                <c:pt idx="467">
                  <c:v>10月24日</c:v>
                </c:pt>
                <c:pt idx="468">
                  <c:v>10月25日</c:v>
                </c:pt>
                <c:pt idx="469">
                  <c:v>10月26日</c:v>
                </c:pt>
                <c:pt idx="470">
                  <c:v>10月27日</c:v>
                </c:pt>
                <c:pt idx="471">
                  <c:v>10月28日</c:v>
                </c:pt>
                <c:pt idx="472">
                  <c:v>10月29日</c:v>
                </c:pt>
                <c:pt idx="473">
                  <c:v>10月30日</c:v>
                </c:pt>
                <c:pt idx="474">
                  <c:v>10月31日</c:v>
                </c:pt>
                <c:pt idx="475">
                  <c:v>11月1日</c:v>
                </c:pt>
                <c:pt idx="476">
                  <c:v>11月2日</c:v>
                </c:pt>
                <c:pt idx="477">
                  <c:v>11月3日</c:v>
                </c:pt>
                <c:pt idx="478">
                  <c:v>11月4日</c:v>
                </c:pt>
                <c:pt idx="479">
                  <c:v>11月5日</c:v>
                </c:pt>
                <c:pt idx="480">
                  <c:v>11月6日</c:v>
                </c:pt>
                <c:pt idx="481">
                  <c:v>11月7日</c:v>
                </c:pt>
                <c:pt idx="482">
                  <c:v>11月8日</c:v>
                </c:pt>
                <c:pt idx="483">
                  <c:v>11月9日</c:v>
                </c:pt>
                <c:pt idx="484">
                  <c:v>11月10日</c:v>
                </c:pt>
                <c:pt idx="485">
                  <c:v>11月11日</c:v>
                </c:pt>
                <c:pt idx="486">
                  <c:v>11月12日</c:v>
                </c:pt>
                <c:pt idx="487">
                  <c:v>11月13日</c:v>
                </c:pt>
                <c:pt idx="488">
                  <c:v>11月14日</c:v>
                </c:pt>
                <c:pt idx="489">
                  <c:v>11月15日</c:v>
                </c:pt>
                <c:pt idx="490">
                  <c:v>11月16日</c:v>
                </c:pt>
                <c:pt idx="491">
                  <c:v>11月17日</c:v>
                </c:pt>
                <c:pt idx="492">
                  <c:v>11月18日</c:v>
                </c:pt>
                <c:pt idx="493">
                  <c:v>11月19日</c:v>
                </c:pt>
                <c:pt idx="494">
                  <c:v>11月20日</c:v>
                </c:pt>
                <c:pt idx="495">
                  <c:v>11月21日</c:v>
                </c:pt>
                <c:pt idx="496">
                  <c:v>11月22日</c:v>
                </c:pt>
                <c:pt idx="497">
                  <c:v>11月23日</c:v>
                </c:pt>
                <c:pt idx="498">
                  <c:v>11月24日</c:v>
                </c:pt>
                <c:pt idx="499">
                  <c:v>11月25日</c:v>
                </c:pt>
                <c:pt idx="500">
                  <c:v>11月26日</c:v>
                </c:pt>
              </c:strCache>
            </c:strRef>
          </c:cat>
          <c:val>
            <c:numRef>
              <c:f>新疆の情況!$X$6:$X$509</c:f>
              <c:numCache>
                <c:formatCode>General</c:formatCode>
                <c:ptCount val="504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17</c:v>
                </c:pt>
                <c:pt idx="4">
                  <c:v>30</c:v>
                </c:pt>
                <c:pt idx="5">
                  <c:v>47</c:v>
                </c:pt>
                <c:pt idx="6">
                  <c:v>55</c:v>
                </c:pt>
                <c:pt idx="7">
                  <c:v>64</c:v>
                </c:pt>
                <c:pt idx="8">
                  <c:v>82</c:v>
                </c:pt>
                <c:pt idx="9">
                  <c:v>95</c:v>
                </c:pt>
                <c:pt idx="10">
                  <c:v>115</c:v>
                </c:pt>
                <c:pt idx="11">
                  <c:v>137</c:v>
                </c:pt>
                <c:pt idx="12">
                  <c:v>178</c:v>
                </c:pt>
                <c:pt idx="13">
                  <c:v>235</c:v>
                </c:pt>
                <c:pt idx="14">
                  <c:v>322</c:v>
                </c:pt>
                <c:pt idx="15">
                  <c:v>414</c:v>
                </c:pt>
                <c:pt idx="16">
                  <c:v>523</c:v>
                </c:pt>
                <c:pt idx="17">
                  <c:v>547</c:v>
                </c:pt>
                <c:pt idx="18">
                  <c:v>569</c:v>
                </c:pt>
                <c:pt idx="19">
                  <c:v>590</c:v>
                </c:pt>
                <c:pt idx="20">
                  <c:v>606</c:v>
                </c:pt>
                <c:pt idx="21">
                  <c:v>618</c:v>
                </c:pt>
                <c:pt idx="22">
                  <c:v>637</c:v>
                </c:pt>
                <c:pt idx="23">
                  <c:v>643</c:v>
                </c:pt>
                <c:pt idx="24">
                  <c:v>640</c:v>
                </c:pt>
                <c:pt idx="25">
                  <c:v>625</c:v>
                </c:pt>
                <c:pt idx="26">
                  <c:v>592</c:v>
                </c:pt>
                <c:pt idx="27">
                  <c:v>567</c:v>
                </c:pt>
                <c:pt idx="28">
                  <c:v>535</c:v>
                </c:pt>
                <c:pt idx="29">
                  <c:v>505</c:v>
                </c:pt>
                <c:pt idx="30">
                  <c:v>464</c:v>
                </c:pt>
                <c:pt idx="31">
                  <c:v>438</c:v>
                </c:pt>
                <c:pt idx="32">
                  <c:v>401</c:v>
                </c:pt>
                <c:pt idx="33">
                  <c:v>378</c:v>
                </c:pt>
                <c:pt idx="34">
                  <c:v>354</c:v>
                </c:pt>
                <c:pt idx="35">
                  <c:v>331</c:v>
                </c:pt>
                <c:pt idx="36">
                  <c:v>302</c:v>
                </c:pt>
                <c:pt idx="37">
                  <c:v>274</c:v>
                </c:pt>
                <c:pt idx="38">
                  <c:v>227</c:v>
                </c:pt>
                <c:pt idx="39">
                  <c:v>198</c:v>
                </c:pt>
                <c:pt idx="40">
                  <c:v>183</c:v>
                </c:pt>
                <c:pt idx="41">
                  <c:v>160</c:v>
                </c:pt>
                <c:pt idx="42">
                  <c:v>124</c:v>
                </c:pt>
                <c:pt idx="43">
                  <c:v>107</c:v>
                </c:pt>
                <c:pt idx="44">
                  <c:v>93</c:v>
                </c:pt>
                <c:pt idx="45">
                  <c:v>74</c:v>
                </c:pt>
                <c:pt idx="46">
                  <c:v>62</c:v>
                </c:pt>
                <c:pt idx="47">
                  <c:v>49</c:v>
                </c:pt>
                <c:pt idx="48">
                  <c:v>34</c:v>
                </c:pt>
                <c:pt idx="49">
                  <c:v>22</c:v>
                </c:pt>
                <c:pt idx="50">
                  <c:v>20</c:v>
                </c:pt>
                <c:pt idx="51">
                  <c:v>16</c:v>
                </c:pt>
                <c:pt idx="52">
                  <c:v>14</c:v>
                </c:pt>
                <c:pt idx="53">
                  <c:v>10</c:v>
                </c:pt>
                <c:pt idx="54">
                  <c:v>3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22</c:v>
                </c:pt>
                <c:pt idx="106">
                  <c:v>45</c:v>
                </c:pt>
                <c:pt idx="107">
                  <c:v>45</c:v>
                </c:pt>
                <c:pt idx="108">
                  <c:v>51</c:v>
                </c:pt>
                <c:pt idx="109">
                  <c:v>54</c:v>
                </c:pt>
                <c:pt idx="110">
                  <c:v>57</c:v>
                </c:pt>
                <c:pt idx="111">
                  <c:v>62</c:v>
                </c:pt>
                <c:pt idx="112">
                  <c:v>64</c:v>
                </c:pt>
                <c:pt idx="113">
                  <c:v>72</c:v>
                </c:pt>
                <c:pt idx="114">
                  <c:v>78</c:v>
                </c:pt>
                <c:pt idx="115">
                  <c:v>74</c:v>
                </c:pt>
                <c:pt idx="116">
                  <c:v>62</c:v>
                </c:pt>
                <c:pt idx="117">
                  <c:v>59</c:v>
                </c:pt>
                <c:pt idx="118">
                  <c:v>57</c:v>
                </c:pt>
                <c:pt idx="119">
                  <c:v>52</c:v>
                </c:pt>
                <c:pt idx="120">
                  <c:v>41</c:v>
                </c:pt>
                <c:pt idx="121">
                  <c:v>36</c:v>
                </c:pt>
                <c:pt idx="122">
                  <c:v>29</c:v>
                </c:pt>
                <c:pt idx="123">
                  <c:v>25</c:v>
                </c:pt>
                <c:pt idx="124">
                  <c:v>17</c:v>
                </c:pt>
                <c:pt idx="125">
                  <c:v>15</c:v>
                </c:pt>
                <c:pt idx="126">
                  <c:v>8</c:v>
                </c:pt>
                <c:pt idx="127">
                  <c:v>4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1</c:v>
                </c:pt>
                <c:pt idx="449">
                  <c:v>1</c:v>
                </c:pt>
                <c:pt idx="450">
                  <c:v>1</c:v>
                </c:pt>
                <c:pt idx="451">
                  <c:v>1</c:v>
                </c:pt>
                <c:pt idx="452">
                  <c:v>1</c:v>
                </c:pt>
                <c:pt idx="453">
                  <c:v>1</c:v>
                </c:pt>
                <c:pt idx="454">
                  <c:v>1</c:v>
                </c:pt>
                <c:pt idx="455">
                  <c:v>1</c:v>
                </c:pt>
                <c:pt idx="456">
                  <c:v>1</c:v>
                </c:pt>
                <c:pt idx="457">
                  <c:v>1</c:v>
                </c:pt>
                <c:pt idx="458">
                  <c:v>1</c:v>
                </c:pt>
                <c:pt idx="459">
                  <c:v>1</c:v>
                </c:pt>
                <c:pt idx="460">
                  <c:v>1</c:v>
                </c:pt>
                <c:pt idx="461">
                  <c:v>1</c:v>
                </c:pt>
                <c:pt idx="462">
                  <c:v>1</c:v>
                </c:pt>
                <c:pt idx="463">
                  <c:v>1</c:v>
                </c:pt>
                <c:pt idx="464">
                  <c:v>1</c:v>
                </c:pt>
                <c:pt idx="465">
                  <c:v>1</c:v>
                </c:pt>
                <c:pt idx="466">
                  <c:v>1</c:v>
                </c:pt>
                <c:pt idx="467">
                  <c:v>1</c:v>
                </c:pt>
                <c:pt idx="468">
                  <c:v>1</c:v>
                </c:pt>
                <c:pt idx="469">
                  <c:v>1</c:v>
                </c:pt>
                <c:pt idx="470">
                  <c:v>1</c:v>
                </c:pt>
                <c:pt idx="471">
                  <c:v>1</c:v>
                </c:pt>
                <c:pt idx="472">
                  <c:v>1</c:v>
                </c:pt>
                <c:pt idx="473">
                  <c:v>1</c:v>
                </c:pt>
                <c:pt idx="474">
                  <c:v>1</c:v>
                </c:pt>
                <c:pt idx="475">
                  <c:v>1</c:v>
                </c:pt>
                <c:pt idx="476">
                  <c:v>1</c:v>
                </c:pt>
                <c:pt idx="477">
                  <c:v>1</c:v>
                </c:pt>
                <c:pt idx="478">
                  <c:v>1</c:v>
                </c:pt>
                <c:pt idx="479">
                  <c:v>1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1</c:v>
                </c:pt>
                <c:pt idx="487">
                  <c:v>1</c:v>
                </c:pt>
                <c:pt idx="488">
                  <c:v>1</c:v>
                </c:pt>
                <c:pt idx="489">
                  <c:v>1</c:v>
                </c:pt>
                <c:pt idx="490">
                  <c:v>1</c:v>
                </c:pt>
                <c:pt idx="491">
                  <c:v>1</c:v>
                </c:pt>
                <c:pt idx="492">
                  <c:v>1</c:v>
                </c:pt>
                <c:pt idx="493">
                  <c:v>1</c:v>
                </c:pt>
                <c:pt idx="494">
                  <c:v>1</c:v>
                </c:pt>
                <c:pt idx="495">
                  <c:v>1</c:v>
                </c:pt>
                <c:pt idx="496">
                  <c:v>1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28-4736-9D9C-25D057908315}"/>
            </c:ext>
          </c:extLst>
        </c:ser>
        <c:ser>
          <c:idx val="4"/>
          <c:order val="4"/>
          <c:tx>
            <c:strRef>
              <c:f>新疆の情況!$Z$5</c:f>
              <c:strCache>
                <c:ptCount val="1"/>
                <c:pt idx="0">
                  <c:v>現有無症状</c:v>
                </c:pt>
              </c:strCache>
            </c:strRef>
          </c:tx>
          <c:spPr>
            <a:ln w="1905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新疆の情況!$U$6:$U$509</c:f>
              <c:strCache>
                <c:ptCount val="501"/>
                <c:pt idx="0">
                  <c:v>7月14日</c:v>
                </c:pt>
                <c:pt idx="1">
                  <c:v>7月15日</c:v>
                </c:pt>
                <c:pt idx="2">
                  <c:v>7月16日36時間</c:v>
                </c:pt>
                <c:pt idx="3">
                  <c:v>7月17日12時間</c:v>
                </c:pt>
                <c:pt idx="4">
                  <c:v>7月18日</c:v>
                </c:pt>
                <c:pt idx="5">
                  <c:v>7月19日</c:v>
                </c:pt>
                <c:pt idx="6">
                  <c:v>7月20日</c:v>
                </c:pt>
                <c:pt idx="7">
                  <c:v>7月21日</c:v>
                </c:pt>
                <c:pt idx="8">
                  <c:v>7月22日</c:v>
                </c:pt>
                <c:pt idx="9">
                  <c:v>7月23日</c:v>
                </c:pt>
                <c:pt idx="10">
                  <c:v>7月24日</c:v>
                </c:pt>
                <c:pt idx="11">
                  <c:v>7月25日</c:v>
                </c:pt>
                <c:pt idx="12">
                  <c:v>7月26日</c:v>
                </c:pt>
                <c:pt idx="13">
                  <c:v>7月27日</c:v>
                </c:pt>
                <c:pt idx="14">
                  <c:v>7月28日</c:v>
                </c:pt>
                <c:pt idx="15">
                  <c:v>7月29日</c:v>
                </c:pt>
                <c:pt idx="16">
                  <c:v>7月30日</c:v>
                </c:pt>
                <c:pt idx="17">
                  <c:v>7月31日</c:v>
                </c:pt>
                <c:pt idx="18">
                  <c:v>8月1日</c:v>
                </c:pt>
                <c:pt idx="19">
                  <c:v>8月2日</c:v>
                </c:pt>
                <c:pt idx="20">
                  <c:v>8月3日</c:v>
                </c:pt>
                <c:pt idx="21">
                  <c:v>8月4日</c:v>
                </c:pt>
                <c:pt idx="22">
                  <c:v>8月5日</c:v>
                </c:pt>
                <c:pt idx="23">
                  <c:v>8月6日</c:v>
                </c:pt>
                <c:pt idx="24">
                  <c:v>8月7日</c:v>
                </c:pt>
                <c:pt idx="25">
                  <c:v>8月8日</c:v>
                </c:pt>
                <c:pt idx="26">
                  <c:v>8月9日</c:v>
                </c:pt>
                <c:pt idx="27">
                  <c:v>8月10日</c:v>
                </c:pt>
                <c:pt idx="28">
                  <c:v>8月11日</c:v>
                </c:pt>
                <c:pt idx="29">
                  <c:v>8月12日</c:v>
                </c:pt>
                <c:pt idx="30">
                  <c:v>8月13日</c:v>
                </c:pt>
                <c:pt idx="31">
                  <c:v>8月14日</c:v>
                </c:pt>
                <c:pt idx="32">
                  <c:v>8月15日</c:v>
                </c:pt>
                <c:pt idx="33">
                  <c:v>8月16日</c:v>
                </c:pt>
                <c:pt idx="34">
                  <c:v>8月17日</c:v>
                </c:pt>
                <c:pt idx="35">
                  <c:v>8月18日</c:v>
                </c:pt>
                <c:pt idx="36">
                  <c:v>8月19日</c:v>
                </c:pt>
                <c:pt idx="37">
                  <c:v>8月20日</c:v>
                </c:pt>
                <c:pt idx="38">
                  <c:v>8月21日</c:v>
                </c:pt>
                <c:pt idx="39">
                  <c:v>8月22日</c:v>
                </c:pt>
                <c:pt idx="40">
                  <c:v>8月23日</c:v>
                </c:pt>
                <c:pt idx="41">
                  <c:v>8月24日</c:v>
                </c:pt>
                <c:pt idx="42">
                  <c:v>8月25日</c:v>
                </c:pt>
                <c:pt idx="43">
                  <c:v>8月26日</c:v>
                </c:pt>
                <c:pt idx="44">
                  <c:v>8月27日</c:v>
                </c:pt>
                <c:pt idx="45">
                  <c:v>8月28日</c:v>
                </c:pt>
                <c:pt idx="46">
                  <c:v>8月29日</c:v>
                </c:pt>
                <c:pt idx="47">
                  <c:v>8月30日</c:v>
                </c:pt>
                <c:pt idx="48">
                  <c:v>8月31日</c:v>
                </c:pt>
                <c:pt idx="49">
                  <c:v>9月1日</c:v>
                </c:pt>
                <c:pt idx="50">
                  <c:v>9月2日</c:v>
                </c:pt>
                <c:pt idx="51">
                  <c:v>9月3日</c:v>
                </c:pt>
                <c:pt idx="52">
                  <c:v>9月4日</c:v>
                </c:pt>
                <c:pt idx="53">
                  <c:v>9月5日</c:v>
                </c:pt>
                <c:pt idx="54">
                  <c:v>9月6日</c:v>
                </c:pt>
                <c:pt idx="55">
                  <c:v>9月7日</c:v>
                </c:pt>
                <c:pt idx="56">
                  <c:v>9月8日</c:v>
                </c:pt>
                <c:pt idx="57">
                  <c:v>9月9日</c:v>
                </c:pt>
                <c:pt idx="58">
                  <c:v>9月10日</c:v>
                </c:pt>
                <c:pt idx="59">
                  <c:v>9月11日</c:v>
                </c:pt>
                <c:pt idx="60">
                  <c:v>9月12日</c:v>
                </c:pt>
                <c:pt idx="61">
                  <c:v>9月13日</c:v>
                </c:pt>
                <c:pt idx="62">
                  <c:v>9月14日</c:v>
                </c:pt>
                <c:pt idx="63">
                  <c:v>9月15日</c:v>
                </c:pt>
                <c:pt idx="64">
                  <c:v>9月16日</c:v>
                </c:pt>
                <c:pt idx="65">
                  <c:v>9月17日</c:v>
                </c:pt>
                <c:pt idx="66">
                  <c:v>9月18日</c:v>
                </c:pt>
                <c:pt idx="67">
                  <c:v>9月19日</c:v>
                </c:pt>
                <c:pt idx="68">
                  <c:v>9月20日</c:v>
                </c:pt>
                <c:pt idx="69">
                  <c:v>9月21日</c:v>
                </c:pt>
                <c:pt idx="70">
                  <c:v>9月22日</c:v>
                </c:pt>
                <c:pt idx="71">
                  <c:v>9月23日</c:v>
                </c:pt>
                <c:pt idx="72">
                  <c:v>9月24日</c:v>
                </c:pt>
                <c:pt idx="73">
                  <c:v>9月25日</c:v>
                </c:pt>
                <c:pt idx="74">
                  <c:v>9月26日</c:v>
                </c:pt>
                <c:pt idx="75">
                  <c:v>9月27日</c:v>
                </c:pt>
                <c:pt idx="76">
                  <c:v>9月28日</c:v>
                </c:pt>
                <c:pt idx="77">
                  <c:v>9月29日</c:v>
                </c:pt>
                <c:pt idx="78">
                  <c:v>9月30日</c:v>
                </c:pt>
                <c:pt idx="79">
                  <c:v>10月1日</c:v>
                </c:pt>
                <c:pt idx="80">
                  <c:v>10月2日</c:v>
                </c:pt>
                <c:pt idx="81">
                  <c:v>10月3日</c:v>
                </c:pt>
                <c:pt idx="82">
                  <c:v>10月4日</c:v>
                </c:pt>
                <c:pt idx="83">
                  <c:v>10月5日</c:v>
                </c:pt>
                <c:pt idx="84">
                  <c:v>10月6日</c:v>
                </c:pt>
                <c:pt idx="85">
                  <c:v>10月7日</c:v>
                </c:pt>
                <c:pt idx="86">
                  <c:v>10月8日</c:v>
                </c:pt>
                <c:pt idx="87">
                  <c:v>10月9日</c:v>
                </c:pt>
                <c:pt idx="88">
                  <c:v>10月10日</c:v>
                </c:pt>
                <c:pt idx="89">
                  <c:v>10月11日</c:v>
                </c:pt>
                <c:pt idx="90">
                  <c:v>10月12日</c:v>
                </c:pt>
                <c:pt idx="91">
                  <c:v>10月13日</c:v>
                </c:pt>
                <c:pt idx="92">
                  <c:v>10月14日</c:v>
                </c:pt>
                <c:pt idx="93">
                  <c:v>10月15日</c:v>
                </c:pt>
                <c:pt idx="94">
                  <c:v>10月16日</c:v>
                </c:pt>
                <c:pt idx="95">
                  <c:v>10月17日</c:v>
                </c:pt>
                <c:pt idx="96">
                  <c:v>10月18日</c:v>
                </c:pt>
                <c:pt idx="97">
                  <c:v>10月19日</c:v>
                </c:pt>
                <c:pt idx="98">
                  <c:v>10月20日</c:v>
                </c:pt>
                <c:pt idx="99">
                  <c:v>10月21日</c:v>
                </c:pt>
                <c:pt idx="100">
                  <c:v>10月22日</c:v>
                </c:pt>
                <c:pt idx="101">
                  <c:v>10月23日</c:v>
                </c:pt>
                <c:pt idx="102">
                  <c:v>10月24日</c:v>
                </c:pt>
                <c:pt idx="103">
                  <c:v>10月25日</c:v>
                </c:pt>
                <c:pt idx="104">
                  <c:v>10月26日</c:v>
                </c:pt>
                <c:pt idx="105">
                  <c:v>10月27日</c:v>
                </c:pt>
                <c:pt idx="106">
                  <c:v>10月28日</c:v>
                </c:pt>
                <c:pt idx="107">
                  <c:v>10月29日</c:v>
                </c:pt>
                <c:pt idx="108">
                  <c:v>10月30日</c:v>
                </c:pt>
                <c:pt idx="109">
                  <c:v>10月31日</c:v>
                </c:pt>
                <c:pt idx="110">
                  <c:v>11月1日</c:v>
                </c:pt>
                <c:pt idx="111">
                  <c:v>11月2日</c:v>
                </c:pt>
                <c:pt idx="112">
                  <c:v>11月3日</c:v>
                </c:pt>
                <c:pt idx="113">
                  <c:v>11月4日</c:v>
                </c:pt>
                <c:pt idx="114">
                  <c:v>11月5日</c:v>
                </c:pt>
                <c:pt idx="115">
                  <c:v>11月6日</c:v>
                </c:pt>
                <c:pt idx="116">
                  <c:v>11月7日</c:v>
                </c:pt>
                <c:pt idx="117">
                  <c:v>11月8日</c:v>
                </c:pt>
                <c:pt idx="118">
                  <c:v>11月9日</c:v>
                </c:pt>
                <c:pt idx="119">
                  <c:v>11月10日</c:v>
                </c:pt>
                <c:pt idx="120">
                  <c:v>11月11日</c:v>
                </c:pt>
                <c:pt idx="121">
                  <c:v>11月12日</c:v>
                </c:pt>
                <c:pt idx="122">
                  <c:v>11月13日</c:v>
                </c:pt>
                <c:pt idx="123">
                  <c:v>11月14日</c:v>
                </c:pt>
                <c:pt idx="124">
                  <c:v>11月15日</c:v>
                </c:pt>
                <c:pt idx="125">
                  <c:v>11月16日</c:v>
                </c:pt>
                <c:pt idx="126">
                  <c:v>11月17日</c:v>
                </c:pt>
                <c:pt idx="127">
                  <c:v>11月18日</c:v>
                </c:pt>
                <c:pt idx="128">
                  <c:v>11月19日</c:v>
                </c:pt>
                <c:pt idx="129">
                  <c:v>11月20日</c:v>
                </c:pt>
                <c:pt idx="130">
                  <c:v>11月21日</c:v>
                </c:pt>
                <c:pt idx="131">
                  <c:v>11月22日</c:v>
                </c:pt>
                <c:pt idx="132">
                  <c:v>11月23日</c:v>
                </c:pt>
                <c:pt idx="133">
                  <c:v>11月24日</c:v>
                </c:pt>
                <c:pt idx="134">
                  <c:v>11月25日</c:v>
                </c:pt>
                <c:pt idx="135">
                  <c:v>11月26日</c:v>
                </c:pt>
                <c:pt idx="136">
                  <c:v>11月27日</c:v>
                </c:pt>
                <c:pt idx="137">
                  <c:v>11月28日</c:v>
                </c:pt>
                <c:pt idx="138">
                  <c:v>11月29日</c:v>
                </c:pt>
                <c:pt idx="139">
                  <c:v>11月30日</c:v>
                </c:pt>
                <c:pt idx="140">
                  <c:v>12月1日</c:v>
                </c:pt>
                <c:pt idx="141">
                  <c:v>12月2日</c:v>
                </c:pt>
                <c:pt idx="142">
                  <c:v>12月3日</c:v>
                </c:pt>
                <c:pt idx="143">
                  <c:v>12月4日</c:v>
                </c:pt>
                <c:pt idx="144">
                  <c:v>12月5日</c:v>
                </c:pt>
                <c:pt idx="145">
                  <c:v>12月6日</c:v>
                </c:pt>
                <c:pt idx="146">
                  <c:v>12月7日</c:v>
                </c:pt>
                <c:pt idx="147">
                  <c:v>12月8日</c:v>
                </c:pt>
                <c:pt idx="148">
                  <c:v>12月9日</c:v>
                </c:pt>
                <c:pt idx="149">
                  <c:v>12月10日</c:v>
                </c:pt>
                <c:pt idx="150">
                  <c:v>12月11日</c:v>
                </c:pt>
                <c:pt idx="151">
                  <c:v>12月12日</c:v>
                </c:pt>
                <c:pt idx="152">
                  <c:v>12月13日</c:v>
                </c:pt>
                <c:pt idx="153">
                  <c:v>12月14日</c:v>
                </c:pt>
                <c:pt idx="154">
                  <c:v>12月15日</c:v>
                </c:pt>
                <c:pt idx="155">
                  <c:v>12月16日</c:v>
                </c:pt>
                <c:pt idx="156">
                  <c:v>12月17日</c:v>
                </c:pt>
                <c:pt idx="157">
                  <c:v>12月18日</c:v>
                </c:pt>
                <c:pt idx="158">
                  <c:v>12月19日</c:v>
                </c:pt>
                <c:pt idx="159">
                  <c:v>12月20日</c:v>
                </c:pt>
                <c:pt idx="160">
                  <c:v>12月21日</c:v>
                </c:pt>
                <c:pt idx="161">
                  <c:v>12月22日</c:v>
                </c:pt>
                <c:pt idx="162">
                  <c:v>12月23日</c:v>
                </c:pt>
                <c:pt idx="163">
                  <c:v>12月24日</c:v>
                </c:pt>
                <c:pt idx="164">
                  <c:v>12月25日</c:v>
                </c:pt>
                <c:pt idx="165">
                  <c:v>12月26日</c:v>
                </c:pt>
                <c:pt idx="166">
                  <c:v>12月27日</c:v>
                </c:pt>
                <c:pt idx="167">
                  <c:v>12月28日</c:v>
                </c:pt>
                <c:pt idx="168">
                  <c:v>12月29日</c:v>
                </c:pt>
                <c:pt idx="169">
                  <c:v>12月30日</c:v>
                </c:pt>
                <c:pt idx="170">
                  <c:v>12月31日</c:v>
                </c:pt>
                <c:pt idx="171">
                  <c:v>1月1日</c:v>
                </c:pt>
                <c:pt idx="172">
                  <c:v>1月2日</c:v>
                </c:pt>
                <c:pt idx="173">
                  <c:v>1月3日</c:v>
                </c:pt>
                <c:pt idx="174">
                  <c:v>1月4日</c:v>
                </c:pt>
                <c:pt idx="175">
                  <c:v>1月5日</c:v>
                </c:pt>
                <c:pt idx="176">
                  <c:v>1月6日</c:v>
                </c:pt>
                <c:pt idx="177">
                  <c:v>1月7日</c:v>
                </c:pt>
                <c:pt idx="178">
                  <c:v>1月8日</c:v>
                </c:pt>
                <c:pt idx="179">
                  <c:v>1月9日</c:v>
                </c:pt>
                <c:pt idx="180">
                  <c:v>1月10日</c:v>
                </c:pt>
                <c:pt idx="181">
                  <c:v>1月11日</c:v>
                </c:pt>
                <c:pt idx="182">
                  <c:v>1月12日</c:v>
                </c:pt>
                <c:pt idx="183">
                  <c:v>1月13日</c:v>
                </c:pt>
                <c:pt idx="184">
                  <c:v>1月14日</c:v>
                </c:pt>
                <c:pt idx="185">
                  <c:v>1月15日</c:v>
                </c:pt>
                <c:pt idx="186">
                  <c:v>1月16日</c:v>
                </c:pt>
                <c:pt idx="187">
                  <c:v>1月17日</c:v>
                </c:pt>
                <c:pt idx="188">
                  <c:v>1月18日</c:v>
                </c:pt>
                <c:pt idx="189">
                  <c:v>1月19日</c:v>
                </c:pt>
                <c:pt idx="190">
                  <c:v>1月20日</c:v>
                </c:pt>
                <c:pt idx="191">
                  <c:v>1月21日</c:v>
                </c:pt>
                <c:pt idx="192">
                  <c:v>1月22日</c:v>
                </c:pt>
                <c:pt idx="193">
                  <c:v>1月23日</c:v>
                </c:pt>
                <c:pt idx="194">
                  <c:v>1月24日</c:v>
                </c:pt>
                <c:pt idx="195">
                  <c:v>1月25日</c:v>
                </c:pt>
                <c:pt idx="196">
                  <c:v>1月26日</c:v>
                </c:pt>
                <c:pt idx="197">
                  <c:v>1月27日</c:v>
                </c:pt>
                <c:pt idx="198">
                  <c:v>1月28日</c:v>
                </c:pt>
                <c:pt idx="199">
                  <c:v>1月29日</c:v>
                </c:pt>
                <c:pt idx="200">
                  <c:v>1月30日</c:v>
                </c:pt>
                <c:pt idx="201">
                  <c:v>1月31日</c:v>
                </c:pt>
                <c:pt idx="202">
                  <c:v>2月1日</c:v>
                </c:pt>
                <c:pt idx="203">
                  <c:v>2月2日</c:v>
                </c:pt>
                <c:pt idx="204">
                  <c:v>2月3日</c:v>
                </c:pt>
                <c:pt idx="205">
                  <c:v>2月4日</c:v>
                </c:pt>
                <c:pt idx="206">
                  <c:v>2月5日</c:v>
                </c:pt>
                <c:pt idx="207">
                  <c:v>2月6日</c:v>
                </c:pt>
                <c:pt idx="208">
                  <c:v>2月7日</c:v>
                </c:pt>
                <c:pt idx="209">
                  <c:v>2月8日</c:v>
                </c:pt>
                <c:pt idx="210">
                  <c:v>2月9日</c:v>
                </c:pt>
                <c:pt idx="211">
                  <c:v>2月10日</c:v>
                </c:pt>
                <c:pt idx="212">
                  <c:v>2月11日</c:v>
                </c:pt>
                <c:pt idx="213">
                  <c:v>2月12日</c:v>
                </c:pt>
                <c:pt idx="214">
                  <c:v>2月13日</c:v>
                </c:pt>
                <c:pt idx="215">
                  <c:v>2月14日</c:v>
                </c:pt>
                <c:pt idx="216">
                  <c:v>2月15日</c:v>
                </c:pt>
                <c:pt idx="217">
                  <c:v>2月16日</c:v>
                </c:pt>
                <c:pt idx="218">
                  <c:v>2月17日</c:v>
                </c:pt>
                <c:pt idx="219">
                  <c:v>2月18日</c:v>
                </c:pt>
                <c:pt idx="220">
                  <c:v>2月19日</c:v>
                </c:pt>
                <c:pt idx="221">
                  <c:v>2月20日</c:v>
                </c:pt>
                <c:pt idx="222">
                  <c:v>2月21日</c:v>
                </c:pt>
                <c:pt idx="223">
                  <c:v>2月22日</c:v>
                </c:pt>
                <c:pt idx="224">
                  <c:v>2月23日</c:v>
                </c:pt>
                <c:pt idx="225">
                  <c:v>2月24日</c:v>
                </c:pt>
                <c:pt idx="226">
                  <c:v>2月25日</c:v>
                </c:pt>
                <c:pt idx="227">
                  <c:v>2月26日</c:v>
                </c:pt>
                <c:pt idx="228">
                  <c:v>2月27日</c:v>
                </c:pt>
                <c:pt idx="229">
                  <c:v>2月28日</c:v>
                </c:pt>
                <c:pt idx="230">
                  <c:v>3月1日</c:v>
                </c:pt>
                <c:pt idx="231">
                  <c:v>3月2日</c:v>
                </c:pt>
                <c:pt idx="232">
                  <c:v>3月3日</c:v>
                </c:pt>
                <c:pt idx="233">
                  <c:v>3月4日</c:v>
                </c:pt>
                <c:pt idx="234">
                  <c:v>3月5日</c:v>
                </c:pt>
                <c:pt idx="235">
                  <c:v>3月6日</c:v>
                </c:pt>
                <c:pt idx="236">
                  <c:v>3月7日</c:v>
                </c:pt>
                <c:pt idx="237">
                  <c:v>3月8日</c:v>
                </c:pt>
                <c:pt idx="238">
                  <c:v>3月9日</c:v>
                </c:pt>
                <c:pt idx="239">
                  <c:v>3月10日</c:v>
                </c:pt>
                <c:pt idx="240">
                  <c:v>3月11日</c:v>
                </c:pt>
                <c:pt idx="241">
                  <c:v>3月12日</c:v>
                </c:pt>
                <c:pt idx="242">
                  <c:v>3月13日</c:v>
                </c:pt>
                <c:pt idx="243">
                  <c:v>3月14日</c:v>
                </c:pt>
                <c:pt idx="244">
                  <c:v>3月15日</c:v>
                </c:pt>
                <c:pt idx="245">
                  <c:v>3月16日</c:v>
                </c:pt>
                <c:pt idx="246">
                  <c:v>3月17日</c:v>
                </c:pt>
                <c:pt idx="247">
                  <c:v>3月18日</c:v>
                </c:pt>
                <c:pt idx="248">
                  <c:v>3月19日</c:v>
                </c:pt>
                <c:pt idx="249">
                  <c:v>3月20日</c:v>
                </c:pt>
                <c:pt idx="250">
                  <c:v>3月21日</c:v>
                </c:pt>
                <c:pt idx="251">
                  <c:v>3月22日</c:v>
                </c:pt>
                <c:pt idx="252">
                  <c:v>3月23日</c:v>
                </c:pt>
                <c:pt idx="253">
                  <c:v>3月24日</c:v>
                </c:pt>
                <c:pt idx="254">
                  <c:v>3月25日</c:v>
                </c:pt>
                <c:pt idx="255">
                  <c:v>3月26日</c:v>
                </c:pt>
                <c:pt idx="256">
                  <c:v>3月27日</c:v>
                </c:pt>
                <c:pt idx="257">
                  <c:v>3月28日</c:v>
                </c:pt>
                <c:pt idx="258">
                  <c:v>3月29日</c:v>
                </c:pt>
                <c:pt idx="259">
                  <c:v>3月30日</c:v>
                </c:pt>
                <c:pt idx="260">
                  <c:v>3月31日</c:v>
                </c:pt>
                <c:pt idx="261">
                  <c:v>4月1日</c:v>
                </c:pt>
                <c:pt idx="262">
                  <c:v>4月2日</c:v>
                </c:pt>
                <c:pt idx="263">
                  <c:v>4月3日</c:v>
                </c:pt>
                <c:pt idx="264">
                  <c:v>4月4日</c:v>
                </c:pt>
                <c:pt idx="265">
                  <c:v>4月5日</c:v>
                </c:pt>
                <c:pt idx="266">
                  <c:v>4月6日</c:v>
                </c:pt>
                <c:pt idx="267">
                  <c:v>4月7日</c:v>
                </c:pt>
                <c:pt idx="268">
                  <c:v>4月8日</c:v>
                </c:pt>
                <c:pt idx="269">
                  <c:v>4月9日</c:v>
                </c:pt>
                <c:pt idx="270">
                  <c:v>4月10日</c:v>
                </c:pt>
                <c:pt idx="271">
                  <c:v>4月11日</c:v>
                </c:pt>
                <c:pt idx="272">
                  <c:v>4月12日</c:v>
                </c:pt>
                <c:pt idx="273">
                  <c:v>4月13日</c:v>
                </c:pt>
                <c:pt idx="274">
                  <c:v>4月14日</c:v>
                </c:pt>
                <c:pt idx="275">
                  <c:v>4月15日</c:v>
                </c:pt>
                <c:pt idx="276">
                  <c:v>4月16日</c:v>
                </c:pt>
                <c:pt idx="277">
                  <c:v>4月17日</c:v>
                </c:pt>
                <c:pt idx="278">
                  <c:v>4月18日</c:v>
                </c:pt>
                <c:pt idx="279">
                  <c:v>4月19日</c:v>
                </c:pt>
                <c:pt idx="280">
                  <c:v>4月20日</c:v>
                </c:pt>
                <c:pt idx="281">
                  <c:v>4月21日</c:v>
                </c:pt>
                <c:pt idx="282">
                  <c:v>4月22日</c:v>
                </c:pt>
                <c:pt idx="283">
                  <c:v>4月23日</c:v>
                </c:pt>
                <c:pt idx="284">
                  <c:v>4月24日</c:v>
                </c:pt>
                <c:pt idx="285">
                  <c:v>4月25日</c:v>
                </c:pt>
                <c:pt idx="286">
                  <c:v>4月26日</c:v>
                </c:pt>
                <c:pt idx="287">
                  <c:v>4月27日</c:v>
                </c:pt>
                <c:pt idx="288">
                  <c:v>4月28日</c:v>
                </c:pt>
                <c:pt idx="289">
                  <c:v>4月29日</c:v>
                </c:pt>
                <c:pt idx="290">
                  <c:v>4月30日</c:v>
                </c:pt>
                <c:pt idx="291">
                  <c:v>5月1日</c:v>
                </c:pt>
                <c:pt idx="292">
                  <c:v>5月2日</c:v>
                </c:pt>
                <c:pt idx="293">
                  <c:v>5月3日</c:v>
                </c:pt>
                <c:pt idx="294">
                  <c:v>5月4日</c:v>
                </c:pt>
                <c:pt idx="295">
                  <c:v>5月5日</c:v>
                </c:pt>
                <c:pt idx="296">
                  <c:v>5月6日</c:v>
                </c:pt>
                <c:pt idx="297">
                  <c:v>5月7日</c:v>
                </c:pt>
                <c:pt idx="298">
                  <c:v>5月8日</c:v>
                </c:pt>
                <c:pt idx="299">
                  <c:v>5月9日</c:v>
                </c:pt>
                <c:pt idx="300">
                  <c:v>5月10日</c:v>
                </c:pt>
                <c:pt idx="301">
                  <c:v>5月11日</c:v>
                </c:pt>
                <c:pt idx="302">
                  <c:v>5月12日</c:v>
                </c:pt>
                <c:pt idx="303">
                  <c:v>5月13日</c:v>
                </c:pt>
                <c:pt idx="304">
                  <c:v>5月14日</c:v>
                </c:pt>
                <c:pt idx="305">
                  <c:v>5月15日</c:v>
                </c:pt>
                <c:pt idx="306">
                  <c:v>5月16日</c:v>
                </c:pt>
                <c:pt idx="307">
                  <c:v>5月17日</c:v>
                </c:pt>
                <c:pt idx="308">
                  <c:v>5月18日</c:v>
                </c:pt>
                <c:pt idx="309">
                  <c:v>5月19日</c:v>
                </c:pt>
                <c:pt idx="310">
                  <c:v>5月20日</c:v>
                </c:pt>
                <c:pt idx="311">
                  <c:v>5月21日</c:v>
                </c:pt>
                <c:pt idx="312">
                  <c:v>5月22日</c:v>
                </c:pt>
                <c:pt idx="313">
                  <c:v>5月23日</c:v>
                </c:pt>
                <c:pt idx="314">
                  <c:v>5月24日</c:v>
                </c:pt>
                <c:pt idx="315">
                  <c:v>5月25日</c:v>
                </c:pt>
                <c:pt idx="316">
                  <c:v>5月26日</c:v>
                </c:pt>
                <c:pt idx="317">
                  <c:v>5月27日</c:v>
                </c:pt>
                <c:pt idx="318">
                  <c:v>5月28日</c:v>
                </c:pt>
                <c:pt idx="319">
                  <c:v>5月29日</c:v>
                </c:pt>
                <c:pt idx="320">
                  <c:v>5月30日</c:v>
                </c:pt>
                <c:pt idx="321">
                  <c:v>5月31日</c:v>
                </c:pt>
                <c:pt idx="322">
                  <c:v>6月1日</c:v>
                </c:pt>
                <c:pt idx="323">
                  <c:v>6月2日</c:v>
                </c:pt>
                <c:pt idx="324">
                  <c:v>6月3日</c:v>
                </c:pt>
                <c:pt idx="325">
                  <c:v>6月4日</c:v>
                </c:pt>
                <c:pt idx="326">
                  <c:v>6月5日</c:v>
                </c:pt>
                <c:pt idx="327">
                  <c:v>6月6日</c:v>
                </c:pt>
                <c:pt idx="328">
                  <c:v>6月7日</c:v>
                </c:pt>
                <c:pt idx="329">
                  <c:v>6月8日</c:v>
                </c:pt>
                <c:pt idx="330">
                  <c:v>6月9日</c:v>
                </c:pt>
                <c:pt idx="331">
                  <c:v>6月10日</c:v>
                </c:pt>
                <c:pt idx="332">
                  <c:v>6月12日</c:v>
                </c:pt>
                <c:pt idx="333">
                  <c:v>6月13日</c:v>
                </c:pt>
                <c:pt idx="334">
                  <c:v>6月13日</c:v>
                </c:pt>
                <c:pt idx="335">
                  <c:v>6月14日</c:v>
                </c:pt>
                <c:pt idx="336">
                  <c:v>6月15日</c:v>
                </c:pt>
                <c:pt idx="337">
                  <c:v>6月16日</c:v>
                </c:pt>
                <c:pt idx="338">
                  <c:v>6月17日</c:v>
                </c:pt>
                <c:pt idx="339">
                  <c:v>6月18日</c:v>
                </c:pt>
                <c:pt idx="340">
                  <c:v>6月19日</c:v>
                </c:pt>
                <c:pt idx="341">
                  <c:v>6月20日</c:v>
                </c:pt>
                <c:pt idx="342">
                  <c:v>6月21日</c:v>
                </c:pt>
                <c:pt idx="343">
                  <c:v>6月22日</c:v>
                </c:pt>
                <c:pt idx="344">
                  <c:v>6月23日</c:v>
                </c:pt>
                <c:pt idx="345">
                  <c:v>6月24日</c:v>
                </c:pt>
                <c:pt idx="346">
                  <c:v>6月25日</c:v>
                </c:pt>
                <c:pt idx="347">
                  <c:v>6月26日</c:v>
                </c:pt>
                <c:pt idx="348">
                  <c:v>6月27日</c:v>
                </c:pt>
                <c:pt idx="349">
                  <c:v>6月28日</c:v>
                </c:pt>
                <c:pt idx="350">
                  <c:v>6月29日</c:v>
                </c:pt>
                <c:pt idx="351">
                  <c:v>6月30日</c:v>
                </c:pt>
                <c:pt idx="352">
                  <c:v>7月1日</c:v>
                </c:pt>
                <c:pt idx="353">
                  <c:v>7月2日</c:v>
                </c:pt>
                <c:pt idx="354">
                  <c:v>7月3日</c:v>
                </c:pt>
                <c:pt idx="355">
                  <c:v>7月4日</c:v>
                </c:pt>
                <c:pt idx="356">
                  <c:v>7月5日</c:v>
                </c:pt>
                <c:pt idx="357">
                  <c:v>7月6日</c:v>
                </c:pt>
                <c:pt idx="358">
                  <c:v>7月7日</c:v>
                </c:pt>
                <c:pt idx="359">
                  <c:v>7月8日</c:v>
                </c:pt>
                <c:pt idx="360">
                  <c:v>7月9日</c:v>
                </c:pt>
                <c:pt idx="361">
                  <c:v>7月10日</c:v>
                </c:pt>
                <c:pt idx="362">
                  <c:v>7月11日</c:v>
                </c:pt>
                <c:pt idx="363">
                  <c:v>7月12日</c:v>
                </c:pt>
                <c:pt idx="364">
                  <c:v>7月13日</c:v>
                </c:pt>
                <c:pt idx="365">
                  <c:v>7月14日</c:v>
                </c:pt>
                <c:pt idx="366">
                  <c:v>7月15日</c:v>
                </c:pt>
                <c:pt idx="367">
                  <c:v>7月16日</c:v>
                </c:pt>
                <c:pt idx="368">
                  <c:v>7月17日</c:v>
                </c:pt>
                <c:pt idx="369">
                  <c:v>7月18日</c:v>
                </c:pt>
                <c:pt idx="370">
                  <c:v>7月19日</c:v>
                </c:pt>
                <c:pt idx="371">
                  <c:v>7月20日</c:v>
                </c:pt>
                <c:pt idx="372">
                  <c:v>7月21日</c:v>
                </c:pt>
                <c:pt idx="373">
                  <c:v>7月22日</c:v>
                </c:pt>
                <c:pt idx="374">
                  <c:v>7月23日</c:v>
                </c:pt>
                <c:pt idx="375">
                  <c:v>7月24日</c:v>
                </c:pt>
                <c:pt idx="376">
                  <c:v>7月25日</c:v>
                </c:pt>
                <c:pt idx="377">
                  <c:v>7月26日</c:v>
                </c:pt>
                <c:pt idx="378">
                  <c:v>7月27日</c:v>
                </c:pt>
                <c:pt idx="379">
                  <c:v>7月28日</c:v>
                </c:pt>
                <c:pt idx="380">
                  <c:v>7月29日</c:v>
                </c:pt>
                <c:pt idx="381">
                  <c:v>7月30日</c:v>
                </c:pt>
                <c:pt idx="382">
                  <c:v>7月31日</c:v>
                </c:pt>
                <c:pt idx="383">
                  <c:v>8月1日</c:v>
                </c:pt>
                <c:pt idx="384">
                  <c:v>8月2日</c:v>
                </c:pt>
                <c:pt idx="385">
                  <c:v>8月3日</c:v>
                </c:pt>
                <c:pt idx="386">
                  <c:v>8月4日</c:v>
                </c:pt>
                <c:pt idx="387">
                  <c:v>8月5日</c:v>
                </c:pt>
                <c:pt idx="388">
                  <c:v>8月6日</c:v>
                </c:pt>
                <c:pt idx="389">
                  <c:v>8月7日</c:v>
                </c:pt>
                <c:pt idx="390">
                  <c:v>8月8日</c:v>
                </c:pt>
                <c:pt idx="391">
                  <c:v>8月9日</c:v>
                </c:pt>
                <c:pt idx="392">
                  <c:v>8月10日</c:v>
                </c:pt>
                <c:pt idx="393">
                  <c:v>8月11日</c:v>
                </c:pt>
                <c:pt idx="394">
                  <c:v>8月12日</c:v>
                </c:pt>
                <c:pt idx="395">
                  <c:v>8月13日</c:v>
                </c:pt>
                <c:pt idx="396">
                  <c:v>8月14日</c:v>
                </c:pt>
                <c:pt idx="397">
                  <c:v>8月15日</c:v>
                </c:pt>
                <c:pt idx="398">
                  <c:v>8月16日</c:v>
                </c:pt>
                <c:pt idx="399">
                  <c:v>8月17日</c:v>
                </c:pt>
                <c:pt idx="400">
                  <c:v>8月18日</c:v>
                </c:pt>
                <c:pt idx="401">
                  <c:v>8月19日</c:v>
                </c:pt>
                <c:pt idx="402">
                  <c:v>8月20日</c:v>
                </c:pt>
                <c:pt idx="403">
                  <c:v>8月21日</c:v>
                </c:pt>
                <c:pt idx="404">
                  <c:v>8月22日</c:v>
                </c:pt>
                <c:pt idx="405">
                  <c:v>8月23日</c:v>
                </c:pt>
                <c:pt idx="406">
                  <c:v>8月24日</c:v>
                </c:pt>
                <c:pt idx="407">
                  <c:v>8月25日</c:v>
                </c:pt>
                <c:pt idx="408">
                  <c:v>8月26日</c:v>
                </c:pt>
                <c:pt idx="409">
                  <c:v>8月27日</c:v>
                </c:pt>
                <c:pt idx="410">
                  <c:v>8月28日</c:v>
                </c:pt>
                <c:pt idx="411">
                  <c:v>8月29日</c:v>
                </c:pt>
                <c:pt idx="412">
                  <c:v>8月30日</c:v>
                </c:pt>
                <c:pt idx="413">
                  <c:v>8月31日</c:v>
                </c:pt>
                <c:pt idx="414">
                  <c:v>9月1日</c:v>
                </c:pt>
                <c:pt idx="415">
                  <c:v>9月2日</c:v>
                </c:pt>
                <c:pt idx="416">
                  <c:v>9月3日</c:v>
                </c:pt>
                <c:pt idx="417">
                  <c:v>9月4日</c:v>
                </c:pt>
                <c:pt idx="418">
                  <c:v>9月5日</c:v>
                </c:pt>
                <c:pt idx="419">
                  <c:v>9月6日</c:v>
                </c:pt>
                <c:pt idx="420">
                  <c:v>9月7日</c:v>
                </c:pt>
                <c:pt idx="421">
                  <c:v>9月8日</c:v>
                </c:pt>
                <c:pt idx="422">
                  <c:v>9月9日</c:v>
                </c:pt>
                <c:pt idx="423">
                  <c:v>9月10日</c:v>
                </c:pt>
                <c:pt idx="424">
                  <c:v>9月11日</c:v>
                </c:pt>
                <c:pt idx="425">
                  <c:v>9月12日</c:v>
                </c:pt>
                <c:pt idx="426">
                  <c:v>9月13日</c:v>
                </c:pt>
                <c:pt idx="427">
                  <c:v>9月14日</c:v>
                </c:pt>
                <c:pt idx="428">
                  <c:v>9月15日</c:v>
                </c:pt>
                <c:pt idx="429">
                  <c:v>9月16日</c:v>
                </c:pt>
                <c:pt idx="430">
                  <c:v>9月17日</c:v>
                </c:pt>
                <c:pt idx="431">
                  <c:v>9月18日</c:v>
                </c:pt>
                <c:pt idx="432">
                  <c:v>9月19日</c:v>
                </c:pt>
                <c:pt idx="433">
                  <c:v>9月20日</c:v>
                </c:pt>
                <c:pt idx="434">
                  <c:v>9月21日</c:v>
                </c:pt>
                <c:pt idx="435">
                  <c:v>9月22日</c:v>
                </c:pt>
                <c:pt idx="436">
                  <c:v>9月23日</c:v>
                </c:pt>
                <c:pt idx="437">
                  <c:v>9月24日</c:v>
                </c:pt>
                <c:pt idx="438">
                  <c:v>9月25日</c:v>
                </c:pt>
                <c:pt idx="439">
                  <c:v>9月26日</c:v>
                </c:pt>
                <c:pt idx="440">
                  <c:v>9月27日</c:v>
                </c:pt>
                <c:pt idx="441">
                  <c:v>9月28日</c:v>
                </c:pt>
                <c:pt idx="442">
                  <c:v>9月29日</c:v>
                </c:pt>
                <c:pt idx="443">
                  <c:v>9月30日</c:v>
                </c:pt>
                <c:pt idx="444">
                  <c:v>10月1日</c:v>
                </c:pt>
                <c:pt idx="445">
                  <c:v>10月2日</c:v>
                </c:pt>
                <c:pt idx="446">
                  <c:v>10月3日</c:v>
                </c:pt>
                <c:pt idx="447">
                  <c:v>10月4日</c:v>
                </c:pt>
                <c:pt idx="448">
                  <c:v>10月5日</c:v>
                </c:pt>
                <c:pt idx="449">
                  <c:v>10月6日</c:v>
                </c:pt>
                <c:pt idx="450">
                  <c:v>10月7日</c:v>
                </c:pt>
                <c:pt idx="451">
                  <c:v>10月8日</c:v>
                </c:pt>
                <c:pt idx="452">
                  <c:v>10月9日</c:v>
                </c:pt>
                <c:pt idx="453">
                  <c:v>10月10日</c:v>
                </c:pt>
                <c:pt idx="454">
                  <c:v>10月11日</c:v>
                </c:pt>
                <c:pt idx="455">
                  <c:v>10月12日</c:v>
                </c:pt>
                <c:pt idx="456">
                  <c:v>10月13日</c:v>
                </c:pt>
                <c:pt idx="457">
                  <c:v>10月14日</c:v>
                </c:pt>
                <c:pt idx="458">
                  <c:v>10月15日</c:v>
                </c:pt>
                <c:pt idx="459">
                  <c:v>10月16日</c:v>
                </c:pt>
                <c:pt idx="460">
                  <c:v>10月17日</c:v>
                </c:pt>
                <c:pt idx="461">
                  <c:v>10月18日</c:v>
                </c:pt>
                <c:pt idx="462">
                  <c:v>10月19日</c:v>
                </c:pt>
                <c:pt idx="463">
                  <c:v>10月20日</c:v>
                </c:pt>
                <c:pt idx="464">
                  <c:v>10月21日</c:v>
                </c:pt>
                <c:pt idx="465">
                  <c:v>10月22日</c:v>
                </c:pt>
                <c:pt idx="466">
                  <c:v>10月23日</c:v>
                </c:pt>
                <c:pt idx="467">
                  <c:v>10月24日</c:v>
                </c:pt>
                <c:pt idx="468">
                  <c:v>10月25日</c:v>
                </c:pt>
                <c:pt idx="469">
                  <c:v>10月26日</c:v>
                </c:pt>
                <c:pt idx="470">
                  <c:v>10月27日</c:v>
                </c:pt>
                <c:pt idx="471">
                  <c:v>10月28日</c:v>
                </c:pt>
                <c:pt idx="472">
                  <c:v>10月29日</c:v>
                </c:pt>
                <c:pt idx="473">
                  <c:v>10月30日</c:v>
                </c:pt>
                <c:pt idx="474">
                  <c:v>10月31日</c:v>
                </c:pt>
                <c:pt idx="475">
                  <c:v>11月1日</c:v>
                </c:pt>
                <c:pt idx="476">
                  <c:v>11月2日</c:v>
                </c:pt>
                <c:pt idx="477">
                  <c:v>11月3日</c:v>
                </c:pt>
                <c:pt idx="478">
                  <c:v>11月4日</c:v>
                </c:pt>
                <c:pt idx="479">
                  <c:v>11月5日</c:v>
                </c:pt>
                <c:pt idx="480">
                  <c:v>11月6日</c:v>
                </c:pt>
                <c:pt idx="481">
                  <c:v>11月7日</c:v>
                </c:pt>
                <c:pt idx="482">
                  <c:v>11月8日</c:v>
                </c:pt>
                <c:pt idx="483">
                  <c:v>11月9日</c:v>
                </c:pt>
                <c:pt idx="484">
                  <c:v>11月10日</c:v>
                </c:pt>
                <c:pt idx="485">
                  <c:v>11月11日</c:v>
                </c:pt>
                <c:pt idx="486">
                  <c:v>11月12日</c:v>
                </c:pt>
                <c:pt idx="487">
                  <c:v>11月13日</c:v>
                </c:pt>
                <c:pt idx="488">
                  <c:v>11月14日</c:v>
                </c:pt>
                <c:pt idx="489">
                  <c:v>11月15日</c:v>
                </c:pt>
                <c:pt idx="490">
                  <c:v>11月16日</c:v>
                </c:pt>
                <c:pt idx="491">
                  <c:v>11月17日</c:v>
                </c:pt>
                <c:pt idx="492">
                  <c:v>11月18日</c:v>
                </c:pt>
                <c:pt idx="493">
                  <c:v>11月19日</c:v>
                </c:pt>
                <c:pt idx="494">
                  <c:v>11月20日</c:v>
                </c:pt>
                <c:pt idx="495">
                  <c:v>11月21日</c:v>
                </c:pt>
                <c:pt idx="496">
                  <c:v>11月22日</c:v>
                </c:pt>
                <c:pt idx="497">
                  <c:v>11月23日</c:v>
                </c:pt>
                <c:pt idx="498">
                  <c:v>11月24日</c:v>
                </c:pt>
                <c:pt idx="499">
                  <c:v>11月25日</c:v>
                </c:pt>
                <c:pt idx="500">
                  <c:v>11月26日</c:v>
                </c:pt>
              </c:strCache>
            </c:strRef>
          </c:cat>
          <c:val>
            <c:numRef>
              <c:f>新疆の情況!$Z$6:$Z$509</c:f>
              <c:numCache>
                <c:formatCode>General</c:formatCode>
                <c:ptCount val="504"/>
                <c:pt idx="0">
                  <c:v>0</c:v>
                </c:pt>
                <c:pt idx="1">
                  <c:v>3</c:v>
                </c:pt>
                <c:pt idx="2">
                  <c:v>11</c:v>
                </c:pt>
                <c:pt idx="3">
                  <c:v>11</c:v>
                </c:pt>
                <c:pt idx="4">
                  <c:v>41</c:v>
                </c:pt>
                <c:pt idx="5">
                  <c:v>50</c:v>
                </c:pt>
                <c:pt idx="6">
                  <c:v>55</c:v>
                </c:pt>
                <c:pt idx="7">
                  <c:v>69</c:v>
                </c:pt>
                <c:pt idx="8">
                  <c:v>77</c:v>
                </c:pt>
                <c:pt idx="9">
                  <c:v>85</c:v>
                </c:pt>
                <c:pt idx="10">
                  <c:v>114</c:v>
                </c:pt>
                <c:pt idx="11">
                  <c:v>147</c:v>
                </c:pt>
                <c:pt idx="12">
                  <c:v>170</c:v>
                </c:pt>
                <c:pt idx="13">
                  <c:v>165</c:v>
                </c:pt>
                <c:pt idx="14">
                  <c:v>133</c:v>
                </c:pt>
                <c:pt idx="15">
                  <c:v>143</c:v>
                </c:pt>
                <c:pt idx="16">
                  <c:v>108</c:v>
                </c:pt>
                <c:pt idx="17">
                  <c:v>109</c:v>
                </c:pt>
                <c:pt idx="18">
                  <c:v>112</c:v>
                </c:pt>
                <c:pt idx="19">
                  <c:v>116</c:v>
                </c:pt>
                <c:pt idx="20">
                  <c:v>114</c:v>
                </c:pt>
                <c:pt idx="21">
                  <c:v>122</c:v>
                </c:pt>
                <c:pt idx="22">
                  <c:v>130</c:v>
                </c:pt>
                <c:pt idx="23">
                  <c:v>128</c:v>
                </c:pt>
                <c:pt idx="24">
                  <c:v>127</c:v>
                </c:pt>
                <c:pt idx="25">
                  <c:v>123</c:v>
                </c:pt>
                <c:pt idx="26">
                  <c:v>123</c:v>
                </c:pt>
                <c:pt idx="27">
                  <c:v>131</c:v>
                </c:pt>
                <c:pt idx="28">
                  <c:v>131</c:v>
                </c:pt>
                <c:pt idx="29">
                  <c:v>130</c:v>
                </c:pt>
                <c:pt idx="30">
                  <c:v>129</c:v>
                </c:pt>
                <c:pt idx="31">
                  <c:v>126</c:v>
                </c:pt>
                <c:pt idx="32">
                  <c:v>128</c:v>
                </c:pt>
                <c:pt idx="33">
                  <c:v>127</c:v>
                </c:pt>
                <c:pt idx="34">
                  <c:v>124</c:v>
                </c:pt>
                <c:pt idx="35">
                  <c:v>112</c:v>
                </c:pt>
                <c:pt idx="36">
                  <c:v>105</c:v>
                </c:pt>
                <c:pt idx="37">
                  <c:v>93</c:v>
                </c:pt>
                <c:pt idx="38">
                  <c:v>78</c:v>
                </c:pt>
                <c:pt idx="39">
                  <c:v>69</c:v>
                </c:pt>
                <c:pt idx="40">
                  <c:v>57</c:v>
                </c:pt>
                <c:pt idx="41">
                  <c:v>49</c:v>
                </c:pt>
                <c:pt idx="42">
                  <c:v>44</c:v>
                </c:pt>
                <c:pt idx="43">
                  <c:v>38</c:v>
                </c:pt>
                <c:pt idx="44">
                  <c:v>35</c:v>
                </c:pt>
                <c:pt idx="45">
                  <c:v>30</c:v>
                </c:pt>
                <c:pt idx="46">
                  <c:v>25</c:v>
                </c:pt>
                <c:pt idx="47">
                  <c:v>20</c:v>
                </c:pt>
                <c:pt idx="48">
                  <c:v>14</c:v>
                </c:pt>
                <c:pt idx="49">
                  <c:v>9</c:v>
                </c:pt>
                <c:pt idx="50">
                  <c:v>7</c:v>
                </c:pt>
                <c:pt idx="51">
                  <c:v>6</c:v>
                </c:pt>
                <c:pt idx="52">
                  <c:v>4</c:v>
                </c:pt>
                <c:pt idx="53">
                  <c:v>2</c:v>
                </c:pt>
                <c:pt idx="54">
                  <c:v>1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1</c:v>
                </c:pt>
                <c:pt idx="103">
                  <c:v>138</c:v>
                </c:pt>
                <c:pt idx="104">
                  <c:v>164</c:v>
                </c:pt>
                <c:pt idx="105">
                  <c:v>161</c:v>
                </c:pt>
                <c:pt idx="106">
                  <c:v>138</c:v>
                </c:pt>
                <c:pt idx="107">
                  <c:v>152</c:v>
                </c:pt>
                <c:pt idx="108">
                  <c:v>161</c:v>
                </c:pt>
                <c:pt idx="109">
                  <c:v>219</c:v>
                </c:pt>
                <c:pt idx="110">
                  <c:v>223</c:v>
                </c:pt>
                <c:pt idx="111">
                  <c:v>231</c:v>
                </c:pt>
                <c:pt idx="112">
                  <c:v>345</c:v>
                </c:pt>
                <c:pt idx="113">
                  <c:v>339</c:v>
                </c:pt>
                <c:pt idx="114">
                  <c:v>339</c:v>
                </c:pt>
                <c:pt idx="115">
                  <c:v>327</c:v>
                </c:pt>
                <c:pt idx="116">
                  <c:v>315</c:v>
                </c:pt>
                <c:pt idx="117">
                  <c:v>306</c:v>
                </c:pt>
                <c:pt idx="118">
                  <c:v>298</c:v>
                </c:pt>
                <c:pt idx="119">
                  <c:v>292</c:v>
                </c:pt>
                <c:pt idx="120">
                  <c:v>268</c:v>
                </c:pt>
                <c:pt idx="121">
                  <c:v>244</c:v>
                </c:pt>
                <c:pt idx="122">
                  <c:v>211</c:v>
                </c:pt>
                <c:pt idx="123">
                  <c:v>187</c:v>
                </c:pt>
                <c:pt idx="124">
                  <c:v>130</c:v>
                </c:pt>
                <c:pt idx="125">
                  <c:v>104</c:v>
                </c:pt>
                <c:pt idx="126">
                  <c:v>66</c:v>
                </c:pt>
                <c:pt idx="127">
                  <c:v>36</c:v>
                </c:pt>
                <c:pt idx="128">
                  <c:v>2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28-4736-9D9C-25D057908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843800"/>
        <c:axId val="704843472"/>
      </c:lineChart>
      <c:catAx>
        <c:axId val="7048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843472"/>
        <c:crosses val="autoZero"/>
        <c:auto val="1"/>
        <c:lblAlgn val="ctr"/>
        <c:lblOffset val="100"/>
        <c:noMultiLvlLbl val="0"/>
      </c:catAx>
      <c:valAx>
        <c:axId val="70484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843800"/>
        <c:crossesAt val="1"/>
        <c:crossBetween val="between"/>
      </c:valAx>
      <c:valAx>
        <c:axId val="7911760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1172464"/>
        <c:crosses val="max"/>
        <c:crossBetween val="between"/>
      </c:valAx>
      <c:catAx>
        <c:axId val="791172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9117607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7499999999999999"/>
          <c:y val="3.0504191676991841E-2"/>
          <c:w val="0.71250000000000002"/>
          <c:h val="0.106261240272267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altLang="en-US" sz="18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香港感染者推移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4.6812435161327139E-2"/>
          <c:y val="1.2131397179387111E-2"/>
          <c:w val="0.91945141557591303"/>
          <c:h val="0.89189291187619524"/>
        </c:manualLayout>
      </c:layout>
      <c:lineChart>
        <c:grouping val="standard"/>
        <c:varyColors val="0"/>
        <c:ser>
          <c:idx val="0"/>
          <c:order val="0"/>
          <c:tx>
            <c:strRef>
              <c:f>香港マカオ台湾の患者・海外輸入症例・無症状病原体保有者!$BR$28</c:f>
              <c:strCache>
                <c:ptCount val="1"/>
                <c:pt idx="0">
                  <c:v>感染者数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香港マカオ台湾の患者・海外輸入症例・無症状病原体保有者!$BQ$29:$BQ$704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香港マカオ台湾の患者・海外輸入症例・無症状病原体保有者!$BR$29:$BR$704</c:f>
              <c:numCache>
                <c:formatCode>General</c:formatCode>
                <c:ptCount val="676"/>
                <c:pt idx="0">
                  <c:v>1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21</c:v>
                </c:pt>
                <c:pt idx="14">
                  <c:v>24</c:v>
                </c:pt>
                <c:pt idx="15">
                  <c:v>26</c:v>
                </c:pt>
                <c:pt idx="16">
                  <c:v>26</c:v>
                </c:pt>
                <c:pt idx="17">
                  <c:v>36</c:v>
                </c:pt>
                <c:pt idx="18">
                  <c:v>42</c:v>
                </c:pt>
                <c:pt idx="19">
                  <c:v>49</c:v>
                </c:pt>
                <c:pt idx="20">
                  <c:v>53</c:v>
                </c:pt>
                <c:pt idx="21">
                  <c:v>53</c:v>
                </c:pt>
                <c:pt idx="22">
                  <c:v>56</c:v>
                </c:pt>
                <c:pt idx="23">
                  <c:v>56</c:v>
                </c:pt>
                <c:pt idx="24">
                  <c:v>57</c:v>
                </c:pt>
                <c:pt idx="25">
                  <c:v>60</c:v>
                </c:pt>
                <c:pt idx="26">
                  <c:v>62</c:v>
                </c:pt>
                <c:pt idx="27">
                  <c:v>65</c:v>
                </c:pt>
                <c:pt idx="28">
                  <c:v>68</c:v>
                </c:pt>
                <c:pt idx="29">
                  <c:v>68</c:v>
                </c:pt>
                <c:pt idx="30">
                  <c:v>69</c:v>
                </c:pt>
                <c:pt idx="31">
                  <c:v>74</c:v>
                </c:pt>
                <c:pt idx="32">
                  <c:v>81</c:v>
                </c:pt>
                <c:pt idx="33">
                  <c:v>85</c:v>
                </c:pt>
                <c:pt idx="34">
                  <c:v>91</c:v>
                </c:pt>
                <c:pt idx="35">
                  <c:v>93</c:v>
                </c:pt>
                <c:pt idx="36">
                  <c:v>94</c:v>
                </c:pt>
                <c:pt idx="37">
                  <c:v>95</c:v>
                </c:pt>
                <c:pt idx="38">
                  <c:v>98</c:v>
                </c:pt>
                <c:pt idx="39">
                  <c:v>100</c:v>
                </c:pt>
                <c:pt idx="40">
                  <c:v>100</c:v>
                </c:pt>
                <c:pt idx="41">
                  <c:v>104</c:v>
                </c:pt>
                <c:pt idx="42">
                  <c:v>104</c:v>
                </c:pt>
                <c:pt idx="43">
                  <c:v>107</c:v>
                </c:pt>
                <c:pt idx="44">
                  <c:v>109</c:v>
                </c:pt>
                <c:pt idx="45">
                  <c:v>114</c:v>
                </c:pt>
                <c:pt idx="46">
                  <c:v>115</c:v>
                </c:pt>
                <c:pt idx="47">
                  <c:v>120</c:v>
                </c:pt>
                <c:pt idx="48">
                  <c:v>129</c:v>
                </c:pt>
                <c:pt idx="49">
                  <c:v>131</c:v>
                </c:pt>
                <c:pt idx="50">
                  <c:v>137</c:v>
                </c:pt>
                <c:pt idx="51">
                  <c:v>141</c:v>
                </c:pt>
                <c:pt idx="52">
                  <c:v>148</c:v>
                </c:pt>
                <c:pt idx="53">
                  <c:v>157</c:v>
                </c:pt>
                <c:pt idx="54">
                  <c:v>167</c:v>
                </c:pt>
                <c:pt idx="55">
                  <c:v>192</c:v>
                </c:pt>
                <c:pt idx="56">
                  <c:v>208</c:v>
                </c:pt>
                <c:pt idx="57">
                  <c:v>256</c:v>
                </c:pt>
                <c:pt idx="58">
                  <c:v>273</c:v>
                </c:pt>
                <c:pt idx="59">
                  <c:v>317</c:v>
                </c:pt>
                <c:pt idx="60">
                  <c:v>356</c:v>
                </c:pt>
                <c:pt idx="61">
                  <c:v>386</c:v>
                </c:pt>
                <c:pt idx="62">
                  <c:v>410</c:v>
                </c:pt>
                <c:pt idx="63">
                  <c:v>453</c:v>
                </c:pt>
                <c:pt idx="64">
                  <c:v>518</c:v>
                </c:pt>
                <c:pt idx="65">
                  <c:v>582</c:v>
                </c:pt>
                <c:pt idx="66">
                  <c:v>641</c:v>
                </c:pt>
                <c:pt idx="67">
                  <c:v>682</c:v>
                </c:pt>
                <c:pt idx="68">
                  <c:v>714</c:v>
                </c:pt>
                <c:pt idx="69">
                  <c:v>765</c:v>
                </c:pt>
                <c:pt idx="70">
                  <c:v>802</c:v>
                </c:pt>
                <c:pt idx="71">
                  <c:v>845</c:v>
                </c:pt>
                <c:pt idx="72">
                  <c:v>862</c:v>
                </c:pt>
                <c:pt idx="73">
                  <c:v>890</c:v>
                </c:pt>
                <c:pt idx="74">
                  <c:v>914</c:v>
                </c:pt>
                <c:pt idx="75">
                  <c:v>935</c:v>
                </c:pt>
                <c:pt idx="76">
                  <c:v>960</c:v>
                </c:pt>
                <c:pt idx="77">
                  <c:v>973</c:v>
                </c:pt>
                <c:pt idx="78">
                  <c:v>989</c:v>
                </c:pt>
                <c:pt idx="79">
                  <c:v>1000</c:v>
                </c:pt>
                <c:pt idx="80">
                  <c:v>1004</c:v>
                </c:pt>
                <c:pt idx="81">
                  <c:v>1009</c:v>
                </c:pt>
                <c:pt idx="82">
                  <c:v>1012</c:v>
                </c:pt>
                <c:pt idx="83">
                  <c:v>1016</c:v>
                </c:pt>
                <c:pt idx="84">
                  <c:v>1017</c:v>
                </c:pt>
                <c:pt idx="85">
                  <c:v>1021</c:v>
                </c:pt>
                <c:pt idx="86">
                  <c:v>1023</c:v>
                </c:pt>
                <c:pt idx="87">
                  <c:v>1025</c:v>
                </c:pt>
                <c:pt idx="88">
                  <c:v>1025</c:v>
                </c:pt>
                <c:pt idx="89">
                  <c:v>1029</c:v>
                </c:pt>
                <c:pt idx="90">
                  <c:v>1033</c:v>
                </c:pt>
                <c:pt idx="91">
                  <c:v>1035</c:v>
                </c:pt>
                <c:pt idx="92">
                  <c:v>1035</c:v>
                </c:pt>
                <c:pt idx="93">
                  <c:v>1037</c:v>
                </c:pt>
                <c:pt idx="94">
                  <c:v>1037</c:v>
                </c:pt>
                <c:pt idx="95">
                  <c:v>1037</c:v>
                </c:pt>
                <c:pt idx="96">
                  <c:v>1037</c:v>
                </c:pt>
                <c:pt idx="97">
                  <c:v>1037</c:v>
                </c:pt>
                <c:pt idx="98">
                  <c:v>1037</c:v>
                </c:pt>
                <c:pt idx="99">
                  <c:v>1039</c:v>
                </c:pt>
                <c:pt idx="100">
                  <c:v>1039</c:v>
                </c:pt>
                <c:pt idx="101">
                  <c:v>1039</c:v>
                </c:pt>
                <c:pt idx="102">
                  <c:v>1040</c:v>
                </c:pt>
                <c:pt idx="103">
                  <c:v>1040</c:v>
                </c:pt>
                <c:pt idx="104">
                  <c:v>1040</c:v>
                </c:pt>
                <c:pt idx="105">
                  <c:v>1040</c:v>
                </c:pt>
                <c:pt idx="106">
                  <c:v>1040</c:v>
                </c:pt>
                <c:pt idx="107">
                  <c:v>1040</c:v>
                </c:pt>
                <c:pt idx="108">
                  <c:v>1047</c:v>
                </c:pt>
                <c:pt idx="109">
                  <c:v>1047</c:v>
                </c:pt>
                <c:pt idx="110">
                  <c:v>1047</c:v>
                </c:pt>
                <c:pt idx="111">
                  <c:v>1050</c:v>
                </c:pt>
                <c:pt idx="112">
                  <c:v>1051</c:v>
                </c:pt>
                <c:pt idx="113">
                  <c:v>1052</c:v>
                </c:pt>
                <c:pt idx="114">
                  <c:v>1052</c:v>
                </c:pt>
                <c:pt idx="115">
                  <c:v>1055</c:v>
                </c:pt>
                <c:pt idx="116">
                  <c:v>1055</c:v>
                </c:pt>
                <c:pt idx="117">
                  <c:v>1055</c:v>
                </c:pt>
                <c:pt idx="118">
                  <c:v>1055</c:v>
                </c:pt>
                <c:pt idx="119">
                  <c:v>1063</c:v>
                </c:pt>
                <c:pt idx="120">
                  <c:v>1065</c:v>
                </c:pt>
                <c:pt idx="121">
                  <c:v>1065</c:v>
                </c:pt>
                <c:pt idx="122">
                  <c:v>1065</c:v>
                </c:pt>
                <c:pt idx="123">
                  <c:v>1065</c:v>
                </c:pt>
                <c:pt idx="124">
                  <c:v>1065</c:v>
                </c:pt>
                <c:pt idx="125">
                  <c:v>1066</c:v>
                </c:pt>
                <c:pt idx="126">
                  <c:v>1066</c:v>
                </c:pt>
                <c:pt idx="127">
                  <c:v>1079</c:v>
                </c:pt>
                <c:pt idx="128">
                  <c:v>1082</c:v>
                </c:pt>
                <c:pt idx="129">
                  <c:v>1084</c:v>
                </c:pt>
                <c:pt idx="130">
                  <c:v>1087</c:v>
                </c:pt>
                <c:pt idx="131">
                  <c:v>1093</c:v>
                </c:pt>
                <c:pt idx="132">
                  <c:v>1093</c:v>
                </c:pt>
                <c:pt idx="133">
                  <c:v>1099</c:v>
                </c:pt>
                <c:pt idx="134">
                  <c:v>1102</c:v>
                </c:pt>
                <c:pt idx="135">
                  <c:v>1105</c:v>
                </c:pt>
                <c:pt idx="136">
                  <c:v>1106</c:v>
                </c:pt>
                <c:pt idx="137">
                  <c:v>1107</c:v>
                </c:pt>
                <c:pt idx="138">
                  <c:v>1107</c:v>
                </c:pt>
                <c:pt idx="139">
                  <c:v>1107</c:v>
                </c:pt>
                <c:pt idx="140">
                  <c:v>1107</c:v>
                </c:pt>
                <c:pt idx="141">
                  <c:v>1108</c:v>
                </c:pt>
                <c:pt idx="142">
                  <c:v>1109</c:v>
                </c:pt>
                <c:pt idx="143">
                  <c:v>1109</c:v>
                </c:pt>
                <c:pt idx="144">
                  <c:v>1112</c:v>
                </c:pt>
                <c:pt idx="145">
                  <c:v>1112</c:v>
                </c:pt>
                <c:pt idx="146">
                  <c:v>1120</c:v>
                </c:pt>
                <c:pt idx="147">
                  <c:v>1124</c:v>
                </c:pt>
                <c:pt idx="148">
                  <c:v>1127</c:v>
                </c:pt>
                <c:pt idx="149">
                  <c:v>1128</c:v>
                </c:pt>
                <c:pt idx="150">
                  <c:v>1131</c:v>
                </c:pt>
                <c:pt idx="151">
                  <c:v>1161</c:v>
                </c:pt>
                <c:pt idx="152">
                  <c:v>1177</c:v>
                </c:pt>
                <c:pt idx="153">
                  <c:v>1179</c:v>
                </c:pt>
                <c:pt idx="154">
                  <c:v>1193</c:v>
                </c:pt>
                <c:pt idx="155">
                  <c:v>1196</c:v>
                </c:pt>
                <c:pt idx="156">
                  <c:v>1197</c:v>
                </c:pt>
                <c:pt idx="157">
                  <c:v>1199</c:v>
                </c:pt>
                <c:pt idx="158">
                  <c:v>1203</c:v>
                </c:pt>
                <c:pt idx="159">
                  <c:v>1205</c:v>
                </c:pt>
                <c:pt idx="160">
                  <c:v>1233</c:v>
                </c:pt>
                <c:pt idx="161">
                  <c:v>1242</c:v>
                </c:pt>
                <c:pt idx="162">
                  <c:v>1247</c:v>
                </c:pt>
                <c:pt idx="163">
                  <c:v>1258</c:v>
                </c:pt>
                <c:pt idx="164">
                  <c:v>1268</c:v>
                </c:pt>
                <c:pt idx="165">
                  <c:v>1285</c:v>
                </c:pt>
                <c:pt idx="166">
                  <c:v>1299</c:v>
                </c:pt>
                <c:pt idx="167">
                  <c:v>1323</c:v>
                </c:pt>
                <c:pt idx="168">
                  <c:v>1365</c:v>
                </c:pt>
                <c:pt idx="169">
                  <c:v>1403</c:v>
                </c:pt>
                <c:pt idx="170">
                  <c:v>1431</c:v>
                </c:pt>
                <c:pt idx="171">
                  <c:v>1469</c:v>
                </c:pt>
                <c:pt idx="172">
                  <c:v>1521</c:v>
                </c:pt>
                <c:pt idx="173">
                  <c:v>1569</c:v>
                </c:pt>
                <c:pt idx="174">
                  <c:v>1588</c:v>
                </c:pt>
                <c:pt idx="175">
                  <c:v>1655</c:v>
                </c:pt>
                <c:pt idx="176">
                  <c:v>1713</c:v>
                </c:pt>
                <c:pt idx="177">
                  <c:v>1777</c:v>
                </c:pt>
                <c:pt idx="178">
                  <c:v>1885</c:v>
                </c:pt>
                <c:pt idx="179">
                  <c:v>1958</c:v>
                </c:pt>
                <c:pt idx="180">
                  <c:v>2018</c:v>
                </c:pt>
                <c:pt idx="181">
                  <c:v>2131</c:v>
                </c:pt>
                <c:pt idx="182">
                  <c:v>2249</c:v>
                </c:pt>
                <c:pt idx="183">
                  <c:v>2372</c:v>
                </c:pt>
                <c:pt idx="184">
                  <c:v>2505</c:v>
                </c:pt>
                <c:pt idx="185">
                  <c:v>2633</c:v>
                </c:pt>
                <c:pt idx="186">
                  <c:v>2778</c:v>
                </c:pt>
                <c:pt idx="187">
                  <c:v>2884</c:v>
                </c:pt>
                <c:pt idx="188">
                  <c:v>3002</c:v>
                </c:pt>
                <c:pt idx="189">
                  <c:v>3151</c:v>
                </c:pt>
                <c:pt idx="190">
                  <c:v>3272</c:v>
                </c:pt>
                <c:pt idx="191">
                  <c:v>3396</c:v>
                </c:pt>
                <c:pt idx="192">
                  <c:v>3511</c:v>
                </c:pt>
                <c:pt idx="193">
                  <c:v>3589</c:v>
                </c:pt>
                <c:pt idx="194">
                  <c:v>3669</c:v>
                </c:pt>
                <c:pt idx="195">
                  <c:v>3754</c:v>
                </c:pt>
                <c:pt idx="196">
                  <c:v>3849</c:v>
                </c:pt>
                <c:pt idx="197">
                  <c:v>3938</c:v>
                </c:pt>
                <c:pt idx="198">
                  <c:v>4007</c:v>
                </c:pt>
                <c:pt idx="199">
                  <c:v>4079</c:v>
                </c:pt>
                <c:pt idx="200">
                  <c:v>4148</c:v>
                </c:pt>
                <c:pt idx="201">
                  <c:v>4181</c:v>
                </c:pt>
                <c:pt idx="202">
                  <c:v>4243</c:v>
                </c:pt>
                <c:pt idx="203">
                  <c:v>4312</c:v>
                </c:pt>
                <c:pt idx="204">
                  <c:v>4360</c:v>
                </c:pt>
                <c:pt idx="205">
                  <c:v>4406</c:v>
                </c:pt>
                <c:pt idx="206">
                  <c:v>4480</c:v>
                </c:pt>
                <c:pt idx="207">
                  <c:v>4524</c:v>
                </c:pt>
                <c:pt idx="208">
                  <c:v>4560</c:v>
                </c:pt>
                <c:pt idx="209">
                  <c:v>4586</c:v>
                </c:pt>
                <c:pt idx="210">
                  <c:v>4604</c:v>
                </c:pt>
                <c:pt idx="211">
                  <c:v>4631</c:v>
                </c:pt>
                <c:pt idx="212">
                  <c:v>4657</c:v>
                </c:pt>
                <c:pt idx="213">
                  <c:v>4682</c:v>
                </c:pt>
                <c:pt idx="214">
                  <c:v>4691</c:v>
                </c:pt>
                <c:pt idx="215">
                  <c:v>4710</c:v>
                </c:pt>
                <c:pt idx="216">
                  <c:v>4734</c:v>
                </c:pt>
                <c:pt idx="217">
                  <c:v>4755</c:v>
                </c:pt>
                <c:pt idx="218">
                  <c:v>4768</c:v>
                </c:pt>
                <c:pt idx="219">
                  <c:v>4786</c:v>
                </c:pt>
                <c:pt idx="220">
                  <c:v>4801</c:v>
                </c:pt>
                <c:pt idx="221">
                  <c:v>4810</c:v>
                </c:pt>
                <c:pt idx="222">
                  <c:v>4822</c:v>
                </c:pt>
                <c:pt idx="223">
                  <c:v>4830</c:v>
                </c:pt>
                <c:pt idx="224">
                  <c:v>4838</c:v>
                </c:pt>
                <c:pt idx="225">
                  <c:v>4850</c:v>
                </c:pt>
                <c:pt idx="226">
                  <c:v>4857</c:v>
                </c:pt>
                <c:pt idx="227">
                  <c:v>4878</c:v>
                </c:pt>
                <c:pt idx="228">
                  <c:v>4889</c:v>
                </c:pt>
                <c:pt idx="229">
                  <c:v>4895</c:v>
                </c:pt>
                <c:pt idx="230">
                  <c:v>4901</c:v>
                </c:pt>
                <c:pt idx="231">
                  <c:v>4913</c:v>
                </c:pt>
                <c:pt idx="232">
                  <c:v>4925</c:v>
                </c:pt>
                <c:pt idx="233">
                  <c:v>4938</c:v>
                </c:pt>
                <c:pt idx="234">
                  <c:v>4957</c:v>
                </c:pt>
                <c:pt idx="235">
                  <c:v>4971</c:v>
                </c:pt>
                <c:pt idx="236">
                  <c:v>4975</c:v>
                </c:pt>
                <c:pt idx="237">
                  <c:v>4984</c:v>
                </c:pt>
                <c:pt idx="238">
                  <c:v>4993</c:v>
                </c:pt>
                <c:pt idx="239">
                  <c:v>4996</c:v>
                </c:pt>
                <c:pt idx="240">
                  <c:v>5009</c:v>
                </c:pt>
                <c:pt idx="241">
                  <c:v>5032</c:v>
                </c:pt>
                <c:pt idx="242">
                  <c:v>5038</c:v>
                </c:pt>
                <c:pt idx="243">
                  <c:v>5046</c:v>
                </c:pt>
                <c:pt idx="244">
                  <c:v>5049</c:v>
                </c:pt>
                <c:pt idx="245">
                  <c:v>5056</c:v>
                </c:pt>
                <c:pt idx="246">
                  <c:v>5058</c:v>
                </c:pt>
                <c:pt idx="247">
                  <c:v>5059</c:v>
                </c:pt>
                <c:pt idx="248">
                  <c:v>5065</c:v>
                </c:pt>
                <c:pt idx="249">
                  <c:v>5075</c:v>
                </c:pt>
                <c:pt idx="250">
                  <c:v>5079</c:v>
                </c:pt>
                <c:pt idx="251">
                  <c:v>5087</c:v>
                </c:pt>
                <c:pt idx="252">
                  <c:v>5097</c:v>
                </c:pt>
                <c:pt idx="253">
                  <c:v>5104</c:v>
                </c:pt>
                <c:pt idx="254">
                  <c:v>5108</c:v>
                </c:pt>
                <c:pt idx="255">
                  <c:v>5113</c:v>
                </c:pt>
                <c:pt idx="256">
                  <c:v>5124</c:v>
                </c:pt>
                <c:pt idx="257">
                  <c:v>5132</c:v>
                </c:pt>
                <c:pt idx="258">
                  <c:v>5143</c:v>
                </c:pt>
                <c:pt idx="259">
                  <c:v>5161</c:v>
                </c:pt>
                <c:pt idx="260">
                  <c:v>5169</c:v>
                </c:pt>
                <c:pt idx="261">
                  <c:v>5175</c:v>
                </c:pt>
                <c:pt idx="262">
                  <c:v>5182</c:v>
                </c:pt>
                <c:pt idx="263">
                  <c:v>5193</c:v>
                </c:pt>
                <c:pt idx="264">
                  <c:v>5201</c:v>
                </c:pt>
                <c:pt idx="265">
                  <c:v>5201</c:v>
                </c:pt>
                <c:pt idx="266">
                  <c:v>5213</c:v>
                </c:pt>
                <c:pt idx="267">
                  <c:v>5220</c:v>
                </c:pt>
                <c:pt idx="268">
                  <c:v>5237</c:v>
                </c:pt>
                <c:pt idx="269">
                  <c:v>5241</c:v>
                </c:pt>
                <c:pt idx="270">
                  <c:v>5256</c:v>
                </c:pt>
                <c:pt idx="271">
                  <c:v>5261</c:v>
                </c:pt>
                <c:pt idx="272">
                  <c:v>5269</c:v>
                </c:pt>
                <c:pt idx="273">
                  <c:v>5280</c:v>
                </c:pt>
                <c:pt idx="274">
                  <c:v>5284</c:v>
                </c:pt>
                <c:pt idx="275">
                  <c:v>5289</c:v>
                </c:pt>
                <c:pt idx="276">
                  <c:v>5295</c:v>
                </c:pt>
                <c:pt idx="277">
                  <c:v>5303</c:v>
                </c:pt>
                <c:pt idx="278">
                  <c:v>5308</c:v>
                </c:pt>
                <c:pt idx="279">
                  <c:v>5310</c:v>
                </c:pt>
                <c:pt idx="280">
                  <c:v>5313</c:v>
                </c:pt>
                <c:pt idx="281">
                  <c:v>5320</c:v>
                </c:pt>
                <c:pt idx="282">
                  <c:v>5323</c:v>
                </c:pt>
                <c:pt idx="283">
                  <c:v>5330</c:v>
                </c:pt>
                <c:pt idx="284">
                  <c:v>5336</c:v>
                </c:pt>
                <c:pt idx="285">
                  <c:v>5345</c:v>
                </c:pt>
                <c:pt idx="286">
                  <c:v>5348</c:v>
                </c:pt>
                <c:pt idx="287">
                  <c:v>5355</c:v>
                </c:pt>
                <c:pt idx="288">
                  <c:v>5361</c:v>
                </c:pt>
                <c:pt idx="289">
                  <c:v>5364</c:v>
                </c:pt>
                <c:pt idx="290">
                  <c:v>5374</c:v>
                </c:pt>
                <c:pt idx="291">
                  <c:v>5380</c:v>
                </c:pt>
                <c:pt idx="292">
                  <c:v>5389</c:v>
                </c:pt>
                <c:pt idx="293">
                  <c:v>5407</c:v>
                </c:pt>
                <c:pt idx="294">
                  <c:v>5430</c:v>
                </c:pt>
                <c:pt idx="295">
                  <c:v>5436</c:v>
                </c:pt>
                <c:pt idx="296">
                  <c:v>5444</c:v>
                </c:pt>
                <c:pt idx="297">
                  <c:v>5458</c:v>
                </c:pt>
                <c:pt idx="298">
                  <c:v>5466</c:v>
                </c:pt>
                <c:pt idx="299">
                  <c:v>5470</c:v>
                </c:pt>
                <c:pt idx="300">
                  <c:v>5479</c:v>
                </c:pt>
                <c:pt idx="301">
                  <c:v>5491</c:v>
                </c:pt>
                <c:pt idx="302">
                  <c:v>5517</c:v>
                </c:pt>
                <c:pt idx="303">
                  <c:v>5560</c:v>
                </c:pt>
                <c:pt idx="304">
                  <c:v>5628</c:v>
                </c:pt>
                <c:pt idx="305">
                  <c:v>5701</c:v>
                </c:pt>
                <c:pt idx="306">
                  <c:v>5781</c:v>
                </c:pt>
                <c:pt idx="307">
                  <c:v>5866</c:v>
                </c:pt>
                <c:pt idx="308">
                  <c:v>5947</c:v>
                </c:pt>
                <c:pt idx="309">
                  <c:v>6039</c:v>
                </c:pt>
                <c:pt idx="310">
                  <c:v>6123</c:v>
                </c:pt>
                <c:pt idx="311">
                  <c:v>6238</c:v>
                </c:pt>
                <c:pt idx="312">
                  <c:v>6314</c:v>
                </c:pt>
                <c:pt idx="313">
                  <c:v>6396</c:v>
                </c:pt>
                <c:pt idx="314">
                  <c:v>6499</c:v>
                </c:pt>
                <c:pt idx="315">
                  <c:v>6589</c:v>
                </c:pt>
                <c:pt idx="316">
                  <c:v>6701</c:v>
                </c:pt>
                <c:pt idx="317">
                  <c:v>6802</c:v>
                </c:pt>
                <c:pt idx="318">
                  <c:v>6897</c:v>
                </c:pt>
                <c:pt idx="319">
                  <c:v>6975</c:v>
                </c:pt>
                <c:pt idx="320">
                  <c:v>7075</c:v>
                </c:pt>
                <c:pt idx="321">
                  <c:v>7179</c:v>
                </c:pt>
                <c:pt idx="322">
                  <c:v>7291</c:v>
                </c:pt>
                <c:pt idx="323">
                  <c:v>7377</c:v>
                </c:pt>
                <c:pt idx="324">
                  <c:v>7446</c:v>
                </c:pt>
                <c:pt idx="325">
                  <c:v>7541</c:v>
                </c:pt>
                <c:pt idx="326">
                  <c:v>7623</c:v>
                </c:pt>
                <c:pt idx="327">
                  <c:v>7721</c:v>
                </c:pt>
                <c:pt idx="328">
                  <c:v>7803</c:v>
                </c:pt>
                <c:pt idx="329">
                  <c:v>7899</c:v>
                </c:pt>
                <c:pt idx="330">
                  <c:v>7969</c:v>
                </c:pt>
                <c:pt idx="331">
                  <c:v>8078</c:v>
                </c:pt>
                <c:pt idx="332">
                  <c:v>8152</c:v>
                </c:pt>
                <c:pt idx="333">
                  <c:v>8237</c:v>
                </c:pt>
                <c:pt idx="334">
                  <c:v>8300</c:v>
                </c:pt>
                <c:pt idx="335">
                  <c:v>8353</c:v>
                </c:pt>
                <c:pt idx="336">
                  <c:v>8424</c:v>
                </c:pt>
                <c:pt idx="337">
                  <c:v>8481</c:v>
                </c:pt>
                <c:pt idx="338">
                  <c:v>8540</c:v>
                </c:pt>
                <c:pt idx="339">
                  <c:v>8610</c:v>
                </c:pt>
                <c:pt idx="340">
                  <c:v>8671</c:v>
                </c:pt>
                <c:pt idx="341">
                  <c:v>8724</c:v>
                </c:pt>
                <c:pt idx="342">
                  <c:v>8778</c:v>
                </c:pt>
                <c:pt idx="343">
                  <c:v>8846</c:v>
                </c:pt>
                <c:pt idx="344">
                  <c:v>8888</c:v>
                </c:pt>
                <c:pt idx="345">
                  <c:v>8923</c:v>
                </c:pt>
                <c:pt idx="346">
                  <c:v>8964</c:v>
                </c:pt>
                <c:pt idx="347">
                  <c:v>9017</c:v>
                </c:pt>
                <c:pt idx="348">
                  <c:v>9049</c:v>
                </c:pt>
                <c:pt idx="349">
                  <c:v>9074</c:v>
                </c:pt>
                <c:pt idx="350">
                  <c:v>9107</c:v>
                </c:pt>
                <c:pt idx="351">
                  <c:v>9152</c:v>
                </c:pt>
                <c:pt idx="352">
                  <c:v>9211</c:v>
                </c:pt>
                <c:pt idx="353">
                  <c:v>9242</c:v>
                </c:pt>
                <c:pt idx="354">
                  <c:v>9283</c:v>
                </c:pt>
                <c:pt idx="355">
                  <c:v>9343</c:v>
                </c:pt>
                <c:pt idx="356">
                  <c:v>9385</c:v>
                </c:pt>
                <c:pt idx="357">
                  <c:v>9414</c:v>
                </c:pt>
                <c:pt idx="358">
                  <c:v>9452</c:v>
                </c:pt>
                <c:pt idx="359">
                  <c:v>9502</c:v>
                </c:pt>
                <c:pt idx="360">
                  <c:v>9557</c:v>
                </c:pt>
                <c:pt idx="361">
                  <c:v>9664</c:v>
                </c:pt>
                <c:pt idx="362">
                  <c:v>9720</c:v>
                </c:pt>
                <c:pt idx="363">
                  <c:v>9797</c:v>
                </c:pt>
                <c:pt idx="364">
                  <c:v>9867</c:v>
                </c:pt>
                <c:pt idx="365">
                  <c:v>9928</c:v>
                </c:pt>
                <c:pt idx="366">
                  <c:v>10009</c:v>
                </c:pt>
                <c:pt idx="367">
                  <c:v>10085</c:v>
                </c:pt>
                <c:pt idx="368">
                  <c:v>10158</c:v>
                </c:pt>
                <c:pt idx="369">
                  <c:v>10222</c:v>
                </c:pt>
                <c:pt idx="370">
                  <c:v>10282</c:v>
                </c:pt>
                <c:pt idx="371">
                  <c:v>10321</c:v>
                </c:pt>
                <c:pt idx="372">
                  <c:v>10371</c:v>
                </c:pt>
                <c:pt idx="373">
                  <c:v>10399</c:v>
                </c:pt>
                <c:pt idx="374">
                  <c:v>10452</c:v>
                </c:pt>
                <c:pt idx="375">
                  <c:v>10486</c:v>
                </c:pt>
                <c:pt idx="376">
                  <c:v>10511</c:v>
                </c:pt>
                <c:pt idx="377">
                  <c:v>10530</c:v>
                </c:pt>
                <c:pt idx="378">
                  <c:v>10552</c:v>
                </c:pt>
                <c:pt idx="379">
                  <c:v>10589</c:v>
                </c:pt>
                <c:pt idx="380">
                  <c:v>10608</c:v>
                </c:pt>
                <c:pt idx="381">
                  <c:v>10635</c:v>
                </c:pt>
                <c:pt idx="382">
                  <c:v>10667</c:v>
                </c:pt>
                <c:pt idx="383">
                  <c:v>10693</c:v>
                </c:pt>
                <c:pt idx="384">
                  <c:v>10710</c:v>
                </c:pt>
                <c:pt idx="385">
                  <c:v>10731</c:v>
                </c:pt>
                <c:pt idx="386">
                  <c:v>10755</c:v>
                </c:pt>
                <c:pt idx="387">
                  <c:v>10767</c:v>
                </c:pt>
                <c:pt idx="388">
                  <c:v>10779</c:v>
                </c:pt>
                <c:pt idx="389">
                  <c:v>10788</c:v>
                </c:pt>
                <c:pt idx="390">
                  <c:v>10796</c:v>
                </c:pt>
                <c:pt idx="391">
                  <c:v>10812</c:v>
                </c:pt>
                <c:pt idx="392">
                  <c:v>10820</c:v>
                </c:pt>
                <c:pt idx="393">
                  <c:v>10833</c:v>
                </c:pt>
                <c:pt idx="394">
                  <c:v>10848</c:v>
                </c:pt>
                <c:pt idx="395">
                  <c:v>10868</c:v>
                </c:pt>
                <c:pt idx="396">
                  <c:v>10884</c:v>
                </c:pt>
                <c:pt idx="397">
                  <c:v>10896</c:v>
                </c:pt>
                <c:pt idx="398">
                  <c:v>10913</c:v>
                </c:pt>
                <c:pt idx="399">
                  <c:v>10926</c:v>
                </c:pt>
                <c:pt idx="400">
                  <c:v>10950</c:v>
                </c:pt>
                <c:pt idx="401">
                  <c:v>10983</c:v>
                </c:pt>
                <c:pt idx="402">
                  <c:v>11005</c:v>
                </c:pt>
                <c:pt idx="403">
                  <c:v>11019</c:v>
                </c:pt>
                <c:pt idx="404">
                  <c:v>11032</c:v>
                </c:pt>
                <c:pt idx="405">
                  <c:v>11046</c:v>
                </c:pt>
                <c:pt idx="406">
                  <c:v>11055</c:v>
                </c:pt>
                <c:pt idx="407">
                  <c:v>11066</c:v>
                </c:pt>
                <c:pt idx="408">
                  <c:v>11074</c:v>
                </c:pt>
                <c:pt idx="409">
                  <c:v>11090</c:v>
                </c:pt>
                <c:pt idx="410">
                  <c:v>11099</c:v>
                </c:pt>
                <c:pt idx="411">
                  <c:v>11120</c:v>
                </c:pt>
                <c:pt idx="412">
                  <c:v>11128</c:v>
                </c:pt>
                <c:pt idx="413">
                  <c:v>11150</c:v>
                </c:pt>
                <c:pt idx="414">
                  <c:v>11210</c:v>
                </c:pt>
                <c:pt idx="415">
                  <c:v>11257</c:v>
                </c:pt>
                <c:pt idx="416">
                  <c:v>11281</c:v>
                </c:pt>
                <c:pt idx="417">
                  <c:v>11311</c:v>
                </c:pt>
                <c:pt idx="418">
                  <c:v>11329</c:v>
                </c:pt>
                <c:pt idx="419">
                  <c:v>11340</c:v>
                </c:pt>
                <c:pt idx="420">
                  <c:v>11350</c:v>
                </c:pt>
                <c:pt idx="421">
                  <c:v>11363</c:v>
                </c:pt>
                <c:pt idx="422">
                  <c:v>11371</c:v>
                </c:pt>
                <c:pt idx="423">
                  <c:v>11379</c:v>
                </c:pt>
                <c:pt idx="424">
                  <c:v>11397</c:v>
                </c:pt>
                <c:pt idx="425">
                  <c:v>11409</c:v>
                </c:pt>
                <c:pt idx="426">
                  <c:v>11419</c:v>
                </c:pt>
                <c:pt idx="427">
                  <c:v>11428</c:v>
                </c:pt>
                <c:pt idx="428">
                  <c:v>11439</c:v>
                </c:pt>
                <c:pt idx="429">
                  <c:v>11445</c:v>
                </c:pt>
                <c:pt idx="430">
                  <c:v>11446</c:v>
                </c:pt>
                <c:pt idx="431">
                  <c:v>11454</c:v>
                </c:pt>
                <c:pt idx="432">
                  <c:v>11461</c:v>
                </c:pt>
                <c:pt idx="433">
                  <c:v>11467</c:v>
                </c:pt>
                <c:pt idx="434">
                  <c:v>11480</c:v>
                </c:pt>
                <c:pt idx="435">
                  <c:v>11499</c:v>
                </c:pt>
                <c:pt idx="436">
                  <c:v>11501</c:v>
                </c:pt>
                <c:pt idx="437">
                  <c:v>11508</c:v>
                </c:pt>
                <c:pt idx="438">
                  <c:v>11524</c:v>
                </c:pt>
                <c:pt idx="439">
                  <c:v>11531</c:v>
                </c:pt>
                <c:pt idx="440">
                  <c:v>11539</c:v>
                </c:pt>
                <c:pt idx="441">
                  <c:v>11549</c:v>
                </c:pt>
                <c:pt idx="442">
                  <c:v>11563</c:v>
                </c:pt>
                <c:pt idx="443">
                  <c:v>11568</c:v>
                </c:pt>
                <c:pt idx="444">
                  <c:v>11581</c:v>
                </c:pt>
                <c:pt idx="445">
                  <c:v>11594</c:v>
                </c:pt>
                <c:pt idx="446">
                  <c:v>11607</c:v>
                </c:pt>
                <c:pt idx="447">
                  <c:v>11612</c:v>
                </c:pt>
                <c:pt idx="448">
                  <c:v>11618</c:v>
                </c:pt>
                <c:pt idx="449">
                  <c:v>11635</c:v>
                </c:pt>
                <c:pt idx="450">
                  <c:v>11653</c:v>
                </c:pt>
                <c:pt idx="451">
                  <c:v>11683</c:v>
                </c:pt>
                <c:pt idx="452">
                  <c:v>11695</c:v>
                </c:pt>
                <c:pt idx="453">
                  <c:v>11703</c:v>
                </c:pt>
                <c:pt idx="454">
                  <c:v>11704</c:v>
                </c:pt>
                <c:pt idx="455">
                  <c:v>11718</c:v>
                </c:pt>
                <c:pt idx="456">
                  <c:v>11727</c:v>
                </c:pt>
                <c:pt idx="457">
                  <c:v>11730</c:v>
                </c:pt>
                <c:pt idx="458">
                  <c:v>11736</c:v>
                </c:pt>
                <c:pt idx="459">
                  <c:v>11740</c:v>
                </c:pt>
                <c:pt idx="460">
                  <c:v>11748</c:v>
                </c:pt>
                <c:pt idx="461">
                  <c:v>11755</c:v>
                </c:pt>
                <c:pt idx="462">
                  <c:v>11770</c:v>
                </c:pt>
                <c:pt idx="463">
                  <c:v>11774</c:v>
                </c:pt>
                <c:pt idx="464">
                  <c:v>11782</c:v>
                </c:pt>
                <c:pt idx="465">
                  <c:v>11784</c:v>
                </c:pt>
                <c:pt idx="466">
                  <c:v>11786</c:v>
                </c:pt>
                <c:pt idx="467">
                  <c:v>11790</c:v>
                </c:pt>
                <c:pt idx="468">
                  <c:v>11796</c:v>
                </c:pt>
                <c:pt idx="469">
                  <c:v>11798</c:v>
                </c:pt>
                <c:pt idx="470">
                  <c:v>11801</c:v>
                </c:pt>
                <c:pt idx="471">
                  <c:v>11806</c:v>
                </c:pt>
                <c:pt idx="472">
                  <c:v>11807</c:v>
                </c:pt>
                <c:pt idx="473">
                  <c:v>11811</c:v>
                </c:pt>
                <c:pt idx="474">
                  <c:v>11812</c:v>
                </c:pt>
                <c:pt idx="475">
                  <c:v>11814</c:v>
                </c:pt>
                <c:pt idx="476">
                  <c:v>11817</c:v>
                </c:pt>
                <c:pt idx="477">
                  <c:v>11818</c:v>
                </c:pt>
                <c:pt idx="478">
                  <c:v>11821</c:v>
                </c:pt>
                <c:pt idx="479">
                  <c:v>11824</c:v>
                </c:pt>
                <c:pt idx="480">
                  <c:v>11825</c:v>
                </c:pt>
                <c:pt idx="481">
                  <c:v>11826</c:v>
                </c:pt>
                <c:pt idx="482">
                  <c:v>11827</c:v>
                </c:pt>
                <c:pt idx="483">
                  <c:v>11828</c:v>
                </c:pt>
                <c:pt idx="484">
                  <c:v>11829</c:v>
                </c:pt>
                <c:pt idx="485">
                  <c:v>11830</c:v>
                </c:pt>
                <c:pt idx="486">
                  <c:v>11832</c:v>
                </c:pt>
                <c:pt idx="487">
                  <c:v>11833</c:v>
                </c:pt>
                <c:pt idx="488">
                  <c:v>11835</c:v>
                </c:pt>
                <c:pt idx="489">
                  <c:v>11836</c:v>
                </c:pt>
                <c:pt idx="490">
                  <c:v>11836</c:v>
                </c:pt>
                <c:pt idx="491">
                  <c:v>11836</c:v>
                </c:pt>
                <c:pt idx="492">
                  <c:v>11837</c:v>
                </c:pt>
                <c:pt idx="493">
                  <c:v>11837</c:v>
                </c:pt>
                <c:pt idx="494">
                  <c:v>11841</c:v>
                </c:pt>
                <c:pt idx="495">
                  <c:v>11848</c:v>
                </c:pt>
                <c:pt idx="496">
                  <c:v>11848</c:v>
                </c:pt>
                <c:pt idx="497">
                  <c:v>11849</c:v>
                </c:pt>
                <c:pt idx="498">
                  <c:v>11850</c:v>
                </c:pt>
                <c:pt idx="499">
                  <c:v>11851</c:v>
                </c:pt>
                <c:pt idx="500">
                  <c:v>11858</c:v>
                </c:pt>
                <c:pt idx="501">
                  <c:v>11865</c:v>
                </c:pt>
                <c:pt idx="502">
                  <c:v>11868</c:v>
                </c:pt>
                <c:pt idx="503">
                  <c:v>11872</c:v>
                </c:pt>
                <c:pt idx="504">
                  <c:v>11874</c:v>
                </c:pt>
                <c:pt idx="505">
                  <c:v>11874</c:v>
                </c:pt>
                <c:pt idx="506">
                  <c:v>11877</c:v>
                </c:pt>
                <c:pt idx="507">
                  <c:v>11877</c:v>
                </c:pt>
                <c:pt idx="508">
                  <c:v>11878</c:v>
                </c:pt>
                <c:pt idx="509">
                  <c:v>11880</c:v>
                </c:pt>
                <c:pt idx="510">
                  <c:v>11881</c:v>
                </c:pt>
                <c:pt idx="511">
                  <c:v>11881</c:v>
                </c:pt>
                <c:pt idx="512">
                  <c:v>11884</c:v>
                </c:pt>
                <c:pt idx="513">
                  <c:v>11885</c:v>
                </c:pt>
                <c:pt idx="514">
                  <c:v>11886</c:v>
                </c:pt>
                <c:pt idx="515">
                  <c:v>11889</c:v>
                </c:pt>
                <c:pt idx="516">
                  <c:v>11896</c:v>
                </c:pt>
                <c:pt idx="517">
                  <c:v>11898</c:v>
                </c:pt>
                <c:pt idx="518">
                  <c:v>11905</c:v>
                </c:pt>
                <c:pt idx="519">
                  <c:v>11909</c:v>
                </c:pt>
                <c:pt idx="520">
                  <c:v>11911</c:v>
                </c:pt>
                <c:pt idx="521">
                  <c:v>11917</c:v>
                </c:pt>
                <c:pt idx="522">
                  <c:v>11920</c:v>
                </c:pt>
                <c:pt idx="523">
                  <c:v>11921</c:v>
                </c:pt>
                <c:pt idx="524">
                  <c:v>11923</c:v>
                </c:pt>
                <c:pt idx="525">
                  <c:v>11927</c:v>
                </c:pt>
                <c:pt idx="526">
                  <c:v>11938</c:v>
                </c:pt>
                <c:pt idx="527">
                  <c:v>11939</c:v>
                </c:pt>
                <c:pt idx="528">
                  <c:v>11942</c:v>
                </c:pt>
                <c:pt idx="529">
                  <c:v>11943</c:v>
                </c:pt>
                <c:pt idx="530">
                  <c:v>11944</c:v>
                </c:pt>
                <c:pt idx="531">
                  <c:v>11945</c:v>
                </c:pt>
                <c:pt idx="532">
                  <c:v>11948</c:v>
                </c:pt>
                <c:pt idx="533">
                  <c:v>11949</c:v>
                </c:pt>
                <c:pt idx="534">
                  <c:v>11950</c:v>
                </c:pt>
                <c:pt idx="535">
                  <c:v>11951</c:v>
                </c:pt>
                <c:pt idx="536">
                  <c:v>11951</c:v>
                </c:pt>
                <c:pt idx="537">
                  <c:v>11952</c:v>
                </c:pt>
                <c:pt idx="538">
                  <c:v>11955</c:v>
                </c:pt>
                <c:pt idx="539">
                  <c:v>11955</c:v>
                </c:pt>
                <c:pt idx="540">
                  <c:v>11956</c:v>
                </c:pt>
                <c:pt idx="541">
                  <c:v>11956</c:v>
                </c:pt>
                <c:pt idx="542">
                  <c:v>11958</c:v>
                </c:pt>
                <c:pt idx="543">
                  <c:v>11958</c:v>
                </c:pt>
                <c:pt idx="544">
                  <c:v>11965</c:v>
                </c:pt>
                <c:pt idx="545">
                  <c:v>11970</c:v>
                </c:pt>
                <c:pt idx="546">
                  <c:v>11971</c:v>
                </c:pt>
                <c:pt idx="547">
                  <c:v>11973</c:v>
                </c:pt>
                <c:pt idx="548">
                  <c:v>11975</c:v>
                </c:pt>
                <c:pt idx="549">
                  <c:v>11978</c:v>
                </c:pt>
                <c:pt idx="550">
                  <c:v>11978</c:v>
                </c:pt>
                <c:pt idx="551">
                  <c:v>11979</c:v>
                </c:pt>
                <c:pt idx="552">
                  <c:v>11980</c:v>
                </c:pt>
                <c:pt idx="553">
                  <c:v>11982</c:v>
                </c:pt>
                <c:pt idx="554">
                  <c:v>11984</c:v>
                </c:pt>
                <c:pt idx="555">
                  <c:v>11984</c:v>
                </c:pt>
                <c:pt idx="556">
                  <c:v>11987</c:v>
                </c:pt>
                <c:pt idx="557">
                  <c:v>11990</c:v>
                </c:pt>
                <c:pt idx="558">
                  <c:v>11994</c:v>
                </c:pt>
                <c:pt idx="559">
                  <c:v>11996</c:v>
                </c:pt>
                <c:pt idx="560">
                  <c:v>12002</c:v>
                </c:pt>
                <c:pt idx="561">
                  <c:v>12004</c:v>
                </c:pt>
                <c:pt idx="562">
                  <c:v>12011</c:v>
                </c:pt>
                <c:pt idx="563">
                  <c:v>12013</c:v>
                </c:pt>
                <c:pt idx="564">
                  <c:v>12015</c:v>
                </c:pt>
                <c:pt idx="565">
                  <c:v>12019</c:v>
                </c:pt>
                <c:pt idx="566">
                  <c:v>12020</c:v>
                </c:pt>
                <c:pt idx="567">
                  <c:v>12025</c:v>
                </c:pt>
                <c:pt idx="568">
                  <c:v>12030</c:v>
                </c:pt>
                <c:pt idx="569">
                  <c:v>12032</c:v>
                </c:pt>
                <c:pt idx="570">
                  <c:v>12033</c:v>
                </c:pt>
                <c:pt idx="571">
                  <c:v>12036</c:v>
                </c:pt>
                <c:pt idx="572">
                  <c:v>12039</c:v>
                </c:pt>
                <c:pt idx="573">
                  <c:v>12042</c:v>
                </c:pt>
                <c:pt idx="574">
                  <c:v>12047</c:v>
                </c:pt>
                <c:pt idx="575">
                  <c:v>12049</c:v>
                </c:pt>
                <c:pt idx="576">
                  <c:v>12052</c:v>
                </c:pt>
                <c:pt idx="577">
                  <c:v>12057</c:v>
                </c:pt>
                <c:pt idx="578">
                  <c:v>12062</c:v>
                </c:pt>
                <c:pt idx="579">
                  <c:v>12069</c:v>
                </c:pt>
                <c:pt idx="580">
                  <c:v>12074</c:v>
                </c:pt>
                <c:pt idx="581">
                  <c:v>12077</c:v>
                </c:pt>
                <c:pt idx="582">
                  <c:v>12094</c:v>
                </c:pt>
                <c:pt idx="583">
                  <c:v>12100</c:v>
                </c:pt>
                <c:pt idx="584">
                  <c:v>12107</c:v>
                </c:pt>
                <c:pt idx="585">
                  <c:v>12110</c:v>
                </c:pt>
                <c:pt idx="586">
                  <c:v>12112</c:v>
                </c:pt>
                <c:pt idx="587">
                  <c:v>12113</c:v>
                </c:pt>
                <c:pt idx="588">
                  <c:v>12113</c:v>
                </c:pt>
                <c:pt idx="589">
                  <c:v>12112</c:v>
                </c:pt>
                <c:pt idx="590">
                  <c:v>12113</c:v>
                </c:pt>
                <c:pt idx="591">
                  <c:v>12121</c:v>
                </c:pt>
                <c:pt idx="592">
                  <c:v>12123</c:v>
                </c:pt>
                <c:pt idx="593">
                  <c:v>12129</c:v>
                </c:pt>
                <c:pt idx="594">
                  <c:v>12131</c:v>
                </c:pt>
                <c:pt idx="595">
                  <c:v>12133</c:v>
                </c:pt>
                <c:pt idx="596">
                  <c:v>12138</c:v>
                </c:pt>
                <c:pt idx="597">
                  <c:v>12142</c:v>
                </c:pt>
                <c:pt idx="598">
                  <c:v>12145</c:v>
                </c:pt>
                <c:pt idx="599">
                  <c:v>12146</c:v>
                </c:pt>
                <c:pt idx="600">
                  <c:v>12148</c:v>
                </c:pt>
                <c:pt idx="601">
                  <c:v>12149</c:v>
                </c:pt>
                <c:pt idx="602">
                  <c:v>12149</c:v>
                </c:pt>
                <c:pt idx="603">
                  <c:v>12152</c:v>
                </c:pt>
                <c:pt idx="604">
                  <c:v>12157</c:v>
                </c:pt>
                <c:pt idx="605">
                  <c:v>12160</c:v>
                </c:pt>
                <c:pt idx="606">
                  <c:v>12165</c:v>
                </c:pt>
                <c:pt idx="607">
                  <c:v>12166</c:v>
                </c:pt>
                <c:pt idx="608">
                  <c:v>12167</c:v>
                </c:pt>
                <c:pt idx="609">
                  <c:v>12169</c:v>
                </c:pt>
                <c:pt idx="610">
                  <c:v>12176</c:v>
                </c:pt>
                <c:pt idx="611">
                  <c:v>12185</c:v>
                </c:pt>
                <c:pt idx="612">
                  <c:v>12193</c:v>
                </c:pt>
                <c:pt idx="613">
                  <c:v>12196</c:v>
                </c:pt>
                <c:pt idx="614">
                  <c:v>12209</c:v>
                </c:pt>
                <c:pt idx="615">
                  <c:v>12214</c:v>
                </c:pt>
                <c:pt idx="616">
                  <c:v>12217</c:v>
                </c:pt>
                <c:pt idx="617">
                  <c:v>12221</c:v>
                </c:pt>
                <c:pt idx="618">
                  <c:v>12226</c:v>
                </c:pt>
                <c:pt idx="619">
                  <c:v>12226</c:v>
                </c:pt>
                <c:pt idx="620">
                  <c:v>12230</c:v>
                </c:pt>
                <c:pt idx="621">
                  <c:v>12237</c:v>
                </c:pt>
                <c:pt idx="622">
                  <c:v>12243</c:v>
                </c:pt>
                <c:pt idx="623">
                  <c:v>12251</c:v>
                </c:pt>
                <c:pt idx="624">
                  <c:v>12253</c:v>
                </c:pt>
                <c:pt idx="625">
                  <c:v>12261</c:v>
                </c:pt>
                <c:pt idx="626">
                  <c:v>12261</c:v>
                </c:pt>
                <c:pt idx="627">
                  <c:v>12268</c:v>
                </c:pt>
                <c:pt idx="628">
                  <c:v>12272</c:v>
                </c:pt>
                <c:pt idx="629">
                  <c:v>12275</c:v>
                </c:pt>
                <c:pt idx="630">
                  <c:v>12276</c:v>
                </c:pt>
                <c:pt idx="631">
                  <c:v>12285</c:v>
                </c:pt>
                <c:pt idx="632">
                  <c:v>12291</c:v>
                </c:pt>
                <c:pt idx="633">
                  <c:v>12294</c:v>
                </c:pt>
                <c:pt idx="634">
                  <c:v>12299</c:v>
                </c:pt>
                <c:pt idx="635">
                  <c:v>12301</c:v>
                </c:pt>
                <c:pt idx="636">
                  <c:v>12305</c:v>
                </c:pt>
                <c:pt idx="637">
                  <c:v>12311</c:v>
                </c:pt>
                <c:pt idx="638">
                  <c:v>12313</c:v>
                </c:pt>
                <c:pt idx="639">
                  <c:v>12319</c:v>
                </c:pt>
                <c:pt idx="640">
                  <c:v>12323</c:v>
                </c:pt>
                <c:pt idx="641">
                  <c:v>12327</c:v>
                </c:pt>
                <c:pt idx="642">
                  <c:v>12330</c:v>
                </c:pt>
                <c:pt idx="643">
                  <c:v>12335</c:v>
                </c:pt>
                <c:pt idx="644">
                  <c:v>12337</c:v>
                </c:pt>
                <c:pt idx="645">
                  <c:v>12342</c:v>
                </c:pt>
                <c:pt idx="646">
                  <c:v>12345</c:v>
                </c:pt>
                <c:pt idx="647">
                  <c:v>12346</c:v>
                </c:pt>
                <c:pt idx="648">
                  <c:v>12347</c:v>
                </c:pt>
                <c:pt idx="649">
                  <c:v>12349</c:v>
                </c:pt>
                <c:pt idx="650">
                  <c:v>12352</c:v>
                </c:pt>
                <c:pt idx="651">
                  <c:v>12359</c:v>
                </c:pt>
                <c:pt idx="652">
                  <c:v>12360</c:v>
                </c:pt>
                <c:pt idx="653">
                  <c:v>12367</c:v>
                </c:pt>
                <c:pt idx="654">
                  <c:v>12368</c:v>
                </c:pt>
                <c:pt idx="655">
                  <c:v>12368</c:v>
                </c:pt>
                <c:pt idx="656">
                  <c:v>12369</c:v>
                </c:pt>
                <c:pt idx="657">
                  <c:v>12374</c:v>
                </c:pt>
                <c:pt idx="658">
                  <c:v>12377</c:v>
                </c:pt>
                <c:pt idx="659">
                  <c:v>12378</c:v>
                </c:pt>
                <c:pt idx="660">
                  <c:v>12380</c:v>
                </c:pt>
                <c:pt idx="661">
                  <c:v>12381</c:v>
                </c:pt>
                <c:pt idx="662">
                  <c:v>12387</c:v>
                </c:pt>
                <c:pt idx="663">
                  <c:v>12388</c:v>
                </c:pt>
                <c:pt idx="664">
                  <c:v>12391</c:v>
                </c:pt>
                <c:pt idx="665">
                  <c:v>12395</c:v>
                </c:pt>
                <c:pt idx="666">
                  <c:v>12396</c:v>
                </c:pt>
                <c:pt idx="667">
                  <c:v>12399</c:v>
                </c:pt>
                <c:pt idx="668">
                  <c:v>12401</c:v>
                </c:pt>
                <c:pt idx="669">
                  <c:v>12404</c:v>
                </c:pt>
                <c:pt idx="670">
                  <c:v>12410</c:v>
                </c:pt>
                <c:pt idx="671">
                  <c:v>12411</c:v>
                </c:pt>
                <c:pt idx="672">
                  <c:v>12417</c:v>
                </c:pt>
                <c:pt idx="673">
                  <c:v>12421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AD-4979-BF95-DA019016548E}"/>
            </c:ext>
          </c:extLst>
        </c:ser>
        <c:ser>
          <c:idx val="1"/>
          <c:order val="1"/>
          <c:tx>
            <c:strRef>
              <c:f>香港マカオ台湾の患者・海外輸入症例・無症状病原体保有者!$BS$28</c:f>
              <c:strCache>
                <c:ptCount val="1"/>
                <c:pt idx="0">
                  <c:v>治癒退院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香港マカオ台湾の患者・海外輸入症例・無症状病原体保有者!$BQ$29:$BQ$704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香港マカオ台湾の患者・海外輸入症例・無症状病原体保有者!$BS$29:$BS$704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2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6</c:v>
                </c:pt>
                <c:pt idx="30">
                  <c:v>11</c:v>
                </c:pt>
                <c:pt idx="31">
                  <c:v>12</c:v>
                </c:pt>
                <c:pt idx="32">
                  <c:v>19</c:v>
                </c:pt>
                <c:pt idx="33">
                  <c:v>18</c:v>
                </c:pt>
                <c:pt idx="34">
                  <c:v>24</c:v>
                </c:pt>
                <c:pt idx="35">
                  <c:v>26</c:v>
                </c:pt>
                <c:pt idx="36">
                  <c:v>30</c:v>
                </c:pt>
                <c:pt idx="37">
                  <c:v>33</c:v>
                </c:pt>
                <c:pt idx="38">
                  <c:v>36</c:v>
                </c:pt>
                <c:pt idx="39">
                  <c:v>36</c:v>
                </c:pt>
                <c:pt idx="40">
                  <c:v>37</c:v>
                </c:pt>
                <c:pt idx="41">
                  <c:v>43</c:v>
                </c:pt>
                <c:pt idx="42">
                  <c:v>46</c:v>
                </c:pt>
                <c:pt idx="43">
                  <c:v>51</c:v>
                </c:pt>
                <c:pt idx="44">
                  <c:v>55</c:v>
                </c:pt>
                <c:pt idx="45">
                  <c:v>59</c:v>
                </c:pt>
                <c:pt idx="46">
                  <c:v>60</c:v>
                </c:pt>
                <c:pt idx="47">
                  <c:v>65</c:v>
                </c:pt>
                <c:pt idx="48">
                  <c:v>67</c:v>
                </c:pt>
                <c:pt idx="49">
                  <c:v>75</c:v>
                </c:pt>
                <c:pt idx="50">
                  <c:v>78</c:v>
                </c:pt>
                <c:pt idx="51">
                  <c:v>81</c:v>
                </c:pt>
                <c:pt idx="52">
                  <c:v>84</c:v>
                </c:pt>
                <c:pt idx="53">
                  <c:v>88</c:v>
                </c:pt>
                <c:pt idx="54">
                  <c:v>92</c:v>
                </c:pt>
                <c:pt idx="55">
                  <c:v>95</c:v>
                </c:pt>
                <c:pt idx="56">
                  <c:v>98</c:v>
                </c:pt>
                <c:pt idx="57">
                  <c:v>98</c:v>
                </c:pt>
                <c:pt idx="58">
                  <c:v>100</c:v>
                </c:pt>
                <c:pt idx="59">
                  <c:v>100</c:v>
                </c:pt>
                <c:pt idx="60">
                  <c:v>101</c:v>
                </c:pt>
                <c:pt idx="61">
                  <c:v>102</c:v>
                </c:pt>
                <c:pt idx="62">
                  <c:v>106</c:v>
                </c:pt>
                <c:pt idx="63">
                  <c:v>110</c:v>
                </c:pt>
                <c:pt idx="64">
                  <c:v>111</c:v>
                </c:pt>
                <c:pt idx="65">
                  <c:v>112</c:v>
                </c:pt>
                <c:pt idx="66">
                  <c:v>118</c:v>
                </c:pt>
                <c:pt idx="67">
                  <c:v>124</c:v>
                </c:pt>
                <c:pt idx="68">
                  <c:v>128</c:v>
                </c:pt>
                <c:pt idx="69">
                  <c:v>147</c:v>
                </c:pt>
                <c:pt idx="70">
                  <c:v>154</c:v>
                </c:pt>
                <c:pt idx="71">
                  <c:v>173</c:v>
                </c:pt>
                <c:pt idx="72">
                  <c:v>186</c:v>
                </c:pt>
                <c:pt idx="73">
                  <c:v>206</c:v>
                </c:pt>
                <c:pt idx="74">
                  <c:v>216</c:v>
                </c:pt>
                <c:pt idx="75">
                  <c:v>236</c:v>
                </c:pt>
                <c:pt idx="76">
                  <c:v>264</c:v>
                </c:pt>
                <c:pt idx="77">
                  <c:v>293</c:v>
                </c:pt>
                <c:pt idx="78">
                  <c:v>309</c:v>
                </c:pt>
                <c:pt idx="79">
                  <c:v>336</c:v>
                </c:pt>
                <c:pt idx="80">
                  <c:v>360</c:v>
                </c:pt>
                <c:pt idx="81">
                  <c:v>397</c:v>
                </c:pt>
                <c:pt idx="82">
                  <c:v>434</c:v>
                </c:pt>
                <c:pt idx="83">
                  <c:v>459</c:v>
                </c:pt>
                <c:pt idx="84">
                  <c:v>485</c:v>
                </c:pt>
                <c:pt idx="85">
                  <c:v>532</c:v>
                </c:pt>
                <c:pt idx="86">
                  <c:v>568</c:v>
                </c:pt>
                <c:pt idx="87">
                  <c:v>602</c:v>
                </c:pt>
                <c:pt idx="88">
                  <c:v>630</c:v>
                </c:pt>
                <c:pt idx="89">
                  <c:v>650</c:v>
                </c:pt>
                <c:pt idx="90">
                  <c:v>678</c:v>
                </c:pt>
                <c:pt idx="91">
                  <c:v>699</c:v>
                </c:pt>
                <c:pt idx="92">
                  <c:v>725</c:v>
                </c:pt>
                <c:pt idx="93">
                  <c:v>753</c:v>
                </c:pt>
                <c:pt idx="94">
                  <c:v>772</c:v>
                </c:pt>
                <c:pt idx="95">
                  <c:v>787</c:v>
                </c:pt>
                <c:pt idx="96">
                  <c:v>811</c:v>
                </c:pt>
                <c:pt idx="97">
                  <c:v>830</c:v>
                </c:pt>
                <c:pt idx="98">
                  <c:v>846</c:v>
                </c:pt>
                <c:pt idx="99">
                  <c:v>859</c:v>
                </c:pt>
                <c:pt idx="100">
                  <c:v>864</c:v>
                </c:pt>
                <c:pt idx="101">
                  <c:v>879</c:v>
                </c:pt>
                <c:pt idx="102">
                  <c:v>900</c:v>
                </c:pt>
                <c:pt idx="103">
                  <c:v>920</c:v>
                </c:pt>
                <c:pt idx="104">
                  <c:v>932</c:v>
                </c:pt>
                <c:pt idx="105">
                  <c:v>932</c:v>
                </c:pt>
                <c:pt idx="106">
                  <c:v>960</c:v>
                </c:pt>
                <c:pt idx="107">
                  <c:v>967</c:v>
                </c:pt>
                <c:pt idx="108">
                  <c:v>982</c:v>
                </c:pt>
                <c:pt idx="109">
                  <c:v>985</c:v>
                </c:pt>
                <c:pt idx="110">
                  <c:v>991</c:v>
                </c:pt>
                <c:pt idx="111">
                  <c:v>1008</c:v>
                </c:pt>
                <c:pt idx="112">
                  <c:v>1009</c:v>
                </c:pt>
                <c:pt idx="113">
                  <c:v>1019</c:v>
                </c:pt>
                <c:pt idx="114">
                  <c:v>1022</c:v>
                </c:pt>
                <c:pt idx="115">
                  <c:v>1024</c:v>
                </c:pt>
                <c:pt idx="116">
                  <c:v>1025</c:v>
                </c:pt>
                <c:pt idx="117">
                  <c:v>1025</c:v>
                </c:pt>
                <c:pt idx="118">
                  <c:v>1025</c:v>
                </c:pt>
                <c:pt idx="119">
                  <c:v>1029</c:v>
                </c:pt>
                <c:pt idx="120">
                  <c:v>1029</c:v>
                </c:pt>
                <c:pt idx="121">
                  <c:v>1029</c:v>
                </c:pt>
                <c:pt idx="122">
                  <c:v>1030</c:v>
                </c:pt>
                <c:pt idx="123">
                  <c:v>1030</c:v>
                </c:pt>
                <c:pt idx="124">
                  <c:v>1033</c:v>
                </c:pt>
                <c:pt idx="125">
                  <c:v>1034</c:v>
                </c:pt>
                <c:pt idx="126">
                  <c:v>1035</c:v>
                </c:pt>
                <c:pt idx="127">
                  <c:v>1035</c:v>
                </c:pt>
                <c:pt idx="128">
                  <c:v>1036</c:v>
                </c:pt>
                <c:pt idx="129">
                  <c:v>1037</c:v>
                </c:pt>
                <c:pt idx="130">
                  <c:v>1037</c:v>
                </c:pt>
                <c:pt idx="131">
                  <c:v>1038</c:v>
                </c:pt>
                <c:pt idx="132">
                  <c:v>1039</c:v>
                </c:pt>
                <c:pt idx="133">
                  <c:v>1042</c:v>
                </c:pt>
                <c:pt idx="134">
                  <c:v>1045</c:v>
                </c:pt>
                <c:pt idx="135">
                  <c:v>1048</c:v>
                </c:pt>
                <c:pt idx="136">
                  <c:v>1049</c:v>
                </c:pt>
                <c:pt idx="137">
                  <c:v>1049</c:v>
                </c:pt>
                <c:pt idx="138">
                  <c:v>1050</c:v>
                </c:pt>
                <c:pt idx="139">
                  <c:v>1051</c:v>
                </c:pt>
                <c:pt idx="140">
                  <c:v>1053</c:v>
                </c:pt>
                <c:pt idx="141">
                  <c:v>1060</c:v>
                </c:pt>
                <c:pt idx="142">
                  <c:v>1061</c:v>
                </c:pt>
                <c:pt idx="143">
                  <c:v>1067</c:v>
                </c:pt>
                <c:pt idx="144">
                  <c:v>1067</c:v>
                </c:pt>
                <c:pt idx="145">
                  <c:v>1069</c:v>
                </c:pt>
                <c:pt idx="146">
                  <c:v>1071</c:v>
                </c:pt>
                <c:pt idx="147">
                  <c:v>1072</c:v>
                </c:pt>
                <c:pt idx="148">
                  <c:v>1074</c:v>
                </c:pt>
                <c:pt idx="149">
                  <c:v>1077</c:v>
                </c:pt>
                <c:pt idx="150">
                  <c:v>1078</c:v>
                </c:pt>
                <c:pt idx="151">
                  <c:v>1078</c:v>
                </c:pt>
                <c:pt idx="152">
                  <c:v>1083</c:v>
                </c:pt>
                <c:pt idx="153">
                  <c:v>1086</c:v>
                </c:pt>
                <c:pt idx="154">
                  <c:v>1088</c:v>
                </c:pt>
                <c:pt idx="155">
                  <c:v>1091</c:v>
                </c:pt>
                <c:pt idx="156">
                  <c:v>1095</c:v>
                </c:pt>
                <c:pt idx="157">
                  <c:v>1104</c:v>
                </c:pt>
                <c:pt idx="158">
                  <c:v>1105</c:v>
                </c:pt>
                <c:pt idx="159">
                  <c:v>1107</c:v>
                </c:pt>
                <c:pt idx="160">
                  <c:v>1117</c:v>
                </c:pt>
                <c:pt idx="161">
                  <c:v>1120</c:v>
                </c:pt>
                <c:pt idx="162">
                  <c:v>1125</c:v>
                </c:pt>
                <c:pt idx="163">
                  <c:v>1145</c:v>
                </c:pt>
                <c:pt idx="164">
                  <c:v>1156</c:v>
                </c:pt>
                <c:pt idx="165">
                  <c:v>1157</c:v>
                </c:pt>
                <c:pt idx="166">
                  <c:v>1161</c:v>
                </c:pt>
                <c:pt idx="167">
                  <c:v>1167</c:v>
                </c:pt>
                <c:pt idx="168">
                  <c:v>1176</c:v>
                </c:pt>
                <c:pt idx="169">
                  <c:v>1187</c:v>
                </c:pt>
                <c:pt idx="170">
                  <c:v>1197</c:v>
                </c:pt>
                <c:pt idx="171">
                  <c:v>1214</c:v>
                </c:pt>
                <c:pt idx="172">
                  <c:v>1217</c:v>
                </c:pt>
                <c:pt idx="173">
                  <c:v>1229</c:v>
                </c:pt>
                <c:pt idx="174">
                  <c:v>1241</c:v>
                </c:pt>
                <c:pt idx="175">
                  <c:v>1254</c:v>
                </c:pt>
                <c:pt idx="176">
                  <c:v>1264</c:v>
                </c:pt>
                <c:pt idx="177">
                  <c:v>1274</c:v>
                </c:pt>
                <c:pt idx="178">
                  <c:v>1294</c:v>
                </c:pt>
                <c:pt idx="179">
                  <c:v>1302</c:v>
                </c:pt>
                <c:pt idx="180">
                  <c:v>1324</c:v>
                </c:pt>
                <c:pt idx="181">
                  <c:v>1344</c:v>
                </c:pt>
                <c:pt idx="182">
                  <c:v>1379</c:v>
                </c:pt>
                <c:pt idx="183">
                  <c:v>1407</c:v>
                </c:pt>
                <c:pt idx="184">
                  <c:v>1455</c:v>
                </c:pt>
                <c:pt idx="185">
                  <c:v>1495</c:v>
                </c:pt>
                <c:pt idx="186">
                  <c:v>1486</c:v>
                </c:pt>
                <c:pt idx="187">
                  <c:v>1527</c:v>
                </c:pt>
                <c:pt idx="188">
                  <c:v>1591</c:v>
                </c:pt>
                <c:pt idx="189">
                  <c:v>1660</c:v>
                </c:pt>
                <c:pt idx="190">
                  <c:v>1751</c:v>
                </c:pt>
                <c:pt idx="191">
                  <c:v>1858</c:v>
                </c:pt>
                <c:pt idx="192">
                  <c:v>1959</c:v>
                </c:pt>
                <c:pt idx="193">
                  <c:v>2037</c:v>
                </c:pt>
                <c:pt idx="194">
                  <c:v>2141</c:v>
                </c:pt>
                <c:pt idx="195">
                  <c:v>2314</c:v>
                </c:pt>
                <c:pt idx="196">
                  <c:v>2458</c:v>
                </c:pt>
                <c:pt idx="197">
                  <c:v>2620</c:v>
                </c:pt>
                <c:pt idx="198">
                  <c:v>2755</c:v>
                </c:pt>
                <c:pt idx="199">
                  <c:v>2847</c:v>
                </c:pt>
                <c:pt idx="200">
                  <c:v>2917</c:v>
                </c:pt>
                <c:pt idx="201">
                  <c:v>3052</c:v>
                </c:pt>
                <c:pt idx="202">
                  <c:v>3189</c:v>
                </c:pt>
                <c:pt idx="203">
                  <c:v>3295</c:v>
                </c:pt>
                <c:pt idx="204">
                  <c:v>3392</c:v>
                </c:pt>
                <c:pt idx="205">
                  <c:v>3488</c:v>
                </c:pt>
                <c:pt idx="206">
                  <c:v>3549</c:v>
                </c:pt>
                <c:pt idx="207">
                  <c:v>3599</c:v>
                </c:pt>
                <c:pt idx="208">
                  <c:v>3677</c:v>
                </c:pt>
                <c:pt idx="209">
                  <c:v>3779</c:v>
                </c:pt>
                <c:pt idx="210">
                  <c:v>3827</c:v>
                </c:pt>
                <c:pt idx="211">
                  <c:v>3900</c:v>
                </c:pt>
                <c:pt idx="212">
                  <c:v>3974</c:v>
                </c:pt>
                <c:pt idx="213">
                  <c:v>4018</c:v>
                </c:pt>
                <c:pt idx="214">
                  <c:v>4052</c:v>
                </c:pt>
                <c:pt idx="215">
                  <c:v>4108</c:v>
                </c:pt>
                <c:pt idx="216">
                  <c:v>4161</c:v>
                </c:pt>
                <c:pt idx="217">
                  <c:v>4200</c:v>
                </c:pt>
                <c:pt idx="218">
                  <c:v>4249</c:v>
                </c:pt>
                <c:pt idx="219">
                  <c:v>4287</c:v>
                </c:pt>
                <c:pt idx="220">
                  <c:v>4320</c:v>
                </c:pt>
                <c:pt idx="221">
                  <c:v>4342</c:v>
                </c:pt>
                <c:pt idx="222">
                  <c:v>4380</c:v>
                </c:pt>
                <c:pt idx="223">
                  <c:v>4401</c:v>
                </c:pt>
                <c:pt idx="224">
                  <c:v>4431</c:v>
                </c:pt>
                <c:pt idx="225">
                  <c:v>4456</c:v>
                </c:pt>
                <c:pt idx="226">
                  <c:v>4493</c:v>
                </c:pt>
                <c:pt idx="227">
                  <c:v>4511</c:v>
                </c:pt>
                <c:pt idx="228">
                  <c:v>4524</c:v>
                </c:pt>
                <c:pt idx="229">
                  <c:v>4543</c:v>
                </c:pt>
                <c:pt idx="230">
                  <c:v>4557</c:v>
                </c:pt>
                <c:pt idx="231">
                  <c:v>4582</c:v>
                </c:pt>
                <c:pt idx="232">
                  <c:v>4598</c:v>
                </c:pt>
                <c:pt idx="233">
                  <c:v>4613</c:v>
                </c:pt>
                <c:pt idx="234">
                  <c:v>4630</c:v>
                </c:pt>
                <c:pt idx="235">
                  <c:v>4635</c:v>
                </c:pt>
                <c:pt idx="236">
                  <c:v>4646</c:v>
                </c:pt>
                <c:pt idx="237">
                  <c:v>4663</c:v>
                </c:pt>
                <c:pt idx="238">
                  <c:v>4682</c:v>
                </c:pt>
                <c:pt idx="239">
                  <c:v>4696</c:v>
                </c:pt>
                <c:pt idx="240">
                  <c:v>4708</c:v>
                </c:pt>
                <c:pt idx="241">
                  <c:v>4712</c:v>
                </c:pt>
                <c:pt idx="242">
                  <c:v>4717</c:v>
                </c:pt>
                <c:pt idx="243">
                  <c:v>4729</c:v>
                </c:pt>
                <c:pt idx="244">
                  <c:v>4749</c:v>
                </c:pt>
                <c:pt idx="245">
                  <c:v>4758</c:v>
                </c:pt>
                <c:pt idx="246">
                  <c:v>4765</c:v>
                </c:pt>
                <c:pt idx="247">
                  <c:v>4777</c:v>
                </c:pt>
                <c:pt idx="248">
                  <c:v>4786</c:v>
                </c:pt>
                <c:pt idx="249">
                  <c:v>4790</c:v>
                </c:pt>
                <c:pt idx="250">
                  <c:v>4807</c:v>
                </c:pt>
                <c:pt idx="251">
                  <c:v>4827</c:v>
                </c:pt>
                <c:pt idx="252">
                  <c:v>4837</c:v>
                </c:pt>
                <c:pt idx="253">
                  <c:v>4843</c:v>
                </c:pt>
                <c:pt idx="254">
                  <c:v>4849</c:v>
                </c:pt>
                <c:pt idx="255">
                  <c:v>4861</c:v>
                </c:pt>
                <c:pt idx="256">
                  <c:v>4864</c:v>
                </c:pt>
                <c:pt idx="257">
                  <c:v>4875</c:v>
                </c:pt>
                <c:pt idx="258">
                  <c:v>4885</c:v>
                </c:pt>
                <c:pt idx="259">
                  <c:v>4890</c:v>
                </c:pt>
                <c:pt idx="260">
                  <c:v>4906</c:v>
                </c:pt>
                <c:pt idx="261">
                  <c:v>4914</c:v>
                </c:pt>
                <c:pt idx="262">
                  <c:v>4919</c:v>
                </c:pt>
                <c:pt idx="263">
                  <c:v>4921</c:v>
                </c:pt>
                <c:pt idx="264">
                  <c:v>4931</c:v>
                </c:pt>
                <c:pt idx="265">
                  <c:v>4932</c:v>
                </c:pt>
                <c:pt idx="266">
                  <c:v>4943</c:v>
                </c:pt>
                <c:pt idx="267">
                  <c:v>4951</c:v>
                </c:pt>
                <c:pt idx="268">
                  <c:v>4963</c:v>
                </c:pt>
                <c:pt idx="269">
                  <c:v>4973</c:v>
                </c:pt>
                <c:pt idx="270">
                  <c:v>4982</c:v>
                </c:pt>
                <c:pt idx="271">
                  <c:v>4996</c:v>
                </c:pt>
                <c:pt idx="272">
                  <c:v>5004</c:v>
                </c:pt>
                <c:pt idx="273">
                  <c:v>5019</c:v>
                </c:pt>
                <c:pt idx="274">
                  <c:v>5029</c:v>
                </c:pt>
                <c:pt idx="275">
                  <c:v>5041</c:v>
                </c:pt>
                <c:pt idx="276">
                  <c:v>5047</c:v>
                </c:pt>
                <c:pt idx="277">
                  <c:v>5050</c:v>
                </c:pt>
                <c:pt idx="278">
                  <c:v>5053</c:v>
                </c:pt>
                <c:pt idx="279">
                  <c:v>5063</c:v>
                </c:pt>
                <c:pt idx="280">
                  <c:v>5073</c:v>
                </c:pt>
                <c:pt idx="281">
                  <c:v>5082</c:v>
                </c:pt>
                <c:pt idx="282">
                  <c:v>5089</c:v>
                </c:pt>
                <c:pt idx="283">
                  <c:v>5096</c:v>
                </c:pt>
                <c:pt idx="284">
                  <c:v>5102</c:v>
                </c:pt>
                <c:pt idx="285">
                  <c:v>5109</c:v>
                </c:pt>
                <c:pt idx="286">
                  <c:v>5118</c:v>
                </c:pt>
                <c:pt idx="287">
                  <c:v>5126</c:v>
                </c:pt>
                <c:pt idx="288">
                  <c:v>5131</c:v>
                </c:pt>
                <c:pt idx="289">
                  <c:v>5139</c:v>
                </c:pt>
                <c:pt idx="290">
                  <c:v>5144</c:v>
                </c:pt>
                <c:pt idx="291">
                  <c:v>5146</c:v>
                </c:pt>
                <c:pt idx="292">
                  <c:v>5153</c:v>
                </c:pt>
                <c:pt idx="293">
                  <c:v>5159</c:v>
                </c:pt>
                <c:pt idx="294">
                  <c:v>5170</c:v>
                </c:pt>
                <c:pt idx="295">
                  <c:v>5177</c:v>
                </c:pt>
                <c:pt idx="296">
                  <c:v>5187</c:v>
                </c:pt>
                <c:pt idx="297">
                  <c:v>5194</c:v>
                </c:pt>
                <c:pt idx="298">
                  <c:v>5198</c:v>
                </c:pt>
                <c:pt idx="299">
                  <c:v>5212</c:v>
                </c:pt>
                <c:pt idx="300">
                  <c:v>5224</c:v>
                </c:pt>
                <c:pt idx="301">
                  <c:v>5233</c:v>
                </c:pt>
                <c:pt idx="302">
                  <c:v>5239</c:v>
                </c:pt>
                <c:pt idx="303">
                  <c:v>5248</c:v>
                </c:pt>
                <c:pt idx="304">
                  <c:v>5259</c:v>
                </c:pt>
                <c:pt idx="305">
                  <c:v>5267</c:v>
                </c:pt>
                <c:pt idx="306">
                  <c:v>5274</c:v>
                </c:pt>
                <c:pt idx="307">
                  <c:v>5295</c:v>
                </c:pt>
                <c:pt idx="308">
                  <c:v>5300</c:v>
                </c:pt>
                <c:pt idx="309">
                  <c:v>5313</c:v>
                </c:pt>
                <c:pt idx="310">
                  <c:v>5328</c:v>
                </c:pt>
                <c:pt idx="311">
                  <c:v>5340</c:v>
                </c:pt>
                <c:pt idx="312">
                  <c:v>5344</c:v>
                </c:pt>
                <c:pt idx="313">
                  <c:v>5361</c:v>
                </c:pt>
                <c:pt idx="314">
                  <c:v>5395</c:v>
                </c:pt>
                <c:pt idx="315">
                  <c:v>5423</c:v>
                </c:pt>
                <c:pt idx="316">
                  <c:v>5465</c:v>
                </c:pt>
                <c:pt idx="317">
                  <c:v>5511</c:v>
                </c:pt>
                <c:pt idx="318">
                  <c:v>5567</c:v>
                </c:pt>
                <c:pt idx="319">
                  <c:v>5626</c:v>
                </c:pt>
                <c:pt idx="320">
                  <c:v>5696</c:v>
                </c:pt>
                <c:pt idx="321">
                  <c:v>5783</c:v>
                </c:pt>
                <c:pt idx="322">
                  <c:v>5900</c:v>
                </c:pt>
                <c:pt idx="323">
                  <c:v>5996</c:v>
                </c:pt>
                <c:pt idx="324">
                  <c:v>6114</c:v>
                </c:pt>
                <c:pt idx="325">
                  <c:v>6202</c:v>
                </c:pt>
                <c:pt idx="326">
                  <c:v>6266</c:v>
                </c:pt>
                <c:pt idx="327">
                  <c:v>6345</c:v>
                </c:pt>
                <c:pt idx="328">
                  <c:v>6439</c:v>
                </c:pt>
                <c:pt idx="329">
                  <c:v>6534</c:v>
                </c:pt>
                <c:pt idx="330">
                  <c:v>6628</c:v>
                </c:pt>
                <c:pt idx="331">
                  <c:v>6737</c:v>
                </c:pt>
                <c:pt idx="332">
                  <c:v>6837</c:v>
                </c:pt>
                <c:pt idx="333">
                  <c:v>6910</c:v>
                </c:pt>
                <c:pt idx="334">
                  <c:v>6995</c:v>
                </c:pt>
                <c:pt idx="335">
                  <c:v>7112</c:v>
                </c:pt>
                <c:pt idx="336">
                  <c:v>7203</c:v>
                </c:pt>
                <c:pt idx="337">
                  <c:v>7317</c:v>
                </c:pt>
                <c:pt idx="338">
                  <c:v>7394</c:v>
                </c:pt>
                <c:pt idx="339">
                  <c:v>7474</c:v>
                </c:pt>
                <c:pt idx="340">
                  <c:v>7526</c:v>
                </c:pt>
                <c:pt idx="341">
                  <c:v>7616</c:v>
                </c:pt>
                <c:pt idx="342">
                  <c:v>7722</c:v>
                </c:pt>
                <c:pt idx="343">
                  <c:v>7813</c:v>
                </c:pt>
                <c:pt idx="344">
                  <c:v>7912</c:v>
                </c:pt>
                <c:pt idx="345">
                  <c:v>7968</c:v>
                </c:pt>
                <c:pt idx="346">
                  <c:v>8011</c:v>
                </c:pt>
                <c:pt idx="347">
                  <c:v>8055</c:v>
                </c:pt>
                <c:pt idx="348">
                  <c:v>8127</c:v>
                </c:pt>
                <c:pt idx="349">
                  <c:v>8201</c:v>
                </c:pt>
                <c:pt idx="350">
                  <c:v>8258</c:v>
                </c:pt>
                <c:pt idx="351">
                  <c:v>8307</c:v>
                </c:pt>
                <c:pt idx="352">
                  <c:v>8374</c:v>
                </c:pt>
                <c:pt idx="353">
                  <c:v>8423</c:v>
                </c:pt>
                <c:pt idx="354">
                  <c:v>8468</c:v>
                </c:pt>
                <c:pt idx="355">
                  <c:v>8524</c:v>
                </c:pt>
                <c:pt idx="356">
                  <c:v>8584</c:v>
                </c:pt>
                <c:pt idx="357">
                  <c:v>8631</c:v>
                </c:pt>
                <c:pt idx="358">
                  <c:v>8684</c:v>
                </c:pt>
                <c:pt idx="359">
                  <c:v>8724</c:v>
                </c:pt>
                <c:pt idx="360">
                  <c:v>8758</c:v>
                </c:pt>
                <c:pt idx="361">
                  <c:v>8786</c:v>
                </c:pt>
                <c:pt idx="362">
                  <c:v>8828</c:v>
                </c:pt>
                <c:pt idx="363">
                  <c:v>8865</c:v>
                </c:pt>
                <c:pt idx="364">
                  <c:v>8904</c:v>
                </c:pt>
                <c:pt idx="365">
                  <c:v>8948</c:v>
                </c:pt>
                <c:pt idx="366">
                  <c:v>8998</c:v>
                </c:pt>
                <c:pt idx="367">
                  <c:v>9035</c:v>
                </c:pt>
                <c:pt idx="368">
                  <c:v>9056</c:v>
                </c:pt>
                <c:pt idx="369">
                  <c:v>9101</c:v>
                </c:pt>
                <c:pt idx="370">
                  <c:v>9162</c:v>
                </c:pt>
                <c:pt idx="371">
                  <c:v>9239</c:v>
                </c:pt>
                <c:pt idx="372">
                  <c:v>9302</c:v>
                </c:pt>
                <c:pt idx="373">
                  <c:v>9362</c:v>
                </c:pt>
                <c:pt idx="374">
                  <c:v>9423</c:v>
                </c:pt>
                <c:pt idx="375">
                  <c:v>9474</c:v>
                </c:pt>
                <c:pt idx="376">
                  <c:v>9549</c:v>
                </c:pt>
                <c:pt idx="377">
                  <c:v>9633</c:v>
                </c:pt>
                <c:pt idx="378">
                  <c:v>9684</c:v>
                </c:pt>
                <c:pt idx="379">
                  <c:v>9750</c:v>
                </c:pt>
                <c:pt idx="380">
                  <c:v>9828</c:v>
                </c:pt>
                <c:pt idx="381">
                  <c:v>9887</c:v>
                </c:pt>
                <c:pt idx="382">
                  <c:v>9918</c:v>
                </c:pt>
                <c:pt idx="383">
                  <c:v>9976</c:v>
                </c:pt>
                <c:pt idx="384">
                  <c:v>10022</c:v>
                </c:pt>
                <c:pt idx="385">
                  <c:v>10077</c:v>
                </c:pt>
                <c:pt idx="386">
                  <c:v>10136</c:v>
                </c:pt>
                <c:pt idx="387">
                  <c:v>10160</c:v>
                </c:pt>
                <c:pt idx="388">
                  <c:v>10185</c:v>
                </c:pt>
                <c:pt idx="389">
                  <c:v>10207</c:v>
                </c:pt>
                <c:pt idx="390">
                  <c:v>10232</c:v>
                </c:pt>
                <c:pt idx="391">
                  <c:v>10270</c:v>
                </c:pt>
                <c:pt idx="392">
                  <c:v>10298</c:v>
                </c:pt>
                <c:pt idx="393">
                  <c:v>10329</c:v>
                </c:pt>
                <c:pt idx="394">
                  <c:v>10362</c:v>
                </c:pt>
                <c:pt idx="395">
                  <c:v>10389</c:v>
                </c:pt>
                <c:pt idx="396">
                  <c:v>10404</c:v>
                </c:pt>
                <c:pt idx="397">
                  <c:v>10427</c:v>
                </c:pt>
                <c:pt idx="398">
                  <c:v>10461</c:v>
                </c:pt>
                <c:pt idx="399">
                  <c:v>10474</c:v>
                </c:pt>
                <c:pt idx="400">
                  <c:v>10493</c:v>
                </c:pt>
                <c:pt idx="401">
                  <c:v>10519</c:v>
                </c:pt>
                <c:pt idx="402">
                  <c:v>10536</c:v>
                </c:pt>
                <c:pt idx="403">
                  <c:v>10547</c:v>
                </c:pt>
                <c:pt idx="404">
                  <c:v>10563</c:v>
                </c:pt>
                <c:pt idx="405">
                  <c:v>10578</c:v>
                </c:pt>
                <c:pt idx="406">
                  <c:v>10593</c:v>
                </c:pt>
                <c:pt idx="407">
                  <c:v>10604</c:v>
                </c:pt>
                <c:pt idx="408">
                  <c:v>10622</c:v>
                </c:pt>
                <c:pt idx="409">
                  <c:v>10629</c:v>
                </c:pt>
                <c:pt idx="410">
                  <c:v>10636</c:v>
                </c:pt>
                <c:pt idx="411">
                  <c:v>10662</c:v>
                </c:pt>
                <c:pt idx="412">
                  <c:v>10675</c:v>
                </c:pt>
                <c:pt idx="413">
                  <c:v>10695</c:v>
                </c:pt>
                <c:pt idx="414">
                  <c:v>10711</c:v>
                </c:pt>
                <c:pt idx="415">
                  <c:v>10739</c:v>
                </c:pt>
                <c:pt idx="416">
                  <c:v>10755</c:v>
                </c:pt>
                <c:pt idx="417">
                  <c:v>10769</c:v>
                </c:pt>
                <c:pt idx="418">
                  <c:v>10786</c:v>
                </c:pt>
                <c:pt idx="419">
                  <c:v>10809</c:v>
                </c:pt>
                <c:pt idx="420">
                  <c:v>10824</c:v>
                </c:pt>
                <c:pt idx="421">
                  <c:v>10837</c:v>
                </c:pt>
                <c:pt idx="422">
                  <c:v>10863</c:v>
                </c:pt>
                <c:pt idx="423">
                  <c:v>10875</c:v>
                </c:pt>
                <c:pt idx="424">
                  <c:v>10901</c:v>
                </c:pt>
                <c:pt idx="425">
                  <c:v>10936</c:v>
                </c:pt>
                <c:pt idx="426">
                  <c:v>10963</c:v>
                </c:pt>
                <c:pt idx="427">
                  <c:v>10994</c:v>
                </c:pt>
                <c:pt idx="428">
                  <c:v>11023</c:v>
                </c:pt>
                <c:pt idx="429">
                  <c:v>11050</c:v>
                </c:pt>
                <c:pt idx="430">
                  <c:v>11056</c:v>
                </c:pt>
                <c:pt idx="431">
                  <c:v>11075</c:v>
                </c:pt>
                <c:pt idx="432">
                  <c:v>11085</c:v>
                </c:pt>
                <c:pt idx="433">
                  <c:v>11095</c:v>
                </c:pt>
                <c:pt idx="434">
                  <c:v>11108</c:v>
                </c:pt>
                <c:pt idx="435">
                  <c:v>11122</c:v>
                </c:pt>
                <c:pt idx="436">
                  <c:v>11133</c:v>
                </c:pt>
                <c:pt idx="437">
                  <c:v>11139</c:v>
                </c:pt>
                <c:pt idx="438">
                  <c:v>11145</c:v>
                </c:pt>
                <c:pt idx="439">
                  <c:v>11155</c:v>
                </c:pt>
                <c:pt idx="440">
                  <c:v>11163</c:v>
                </c:pt>
                <c:pt idx="441">
                  <c:v>11174</c:v>
                </c:pt>
                <c:pt idx="442">
                  <c:v>11186</c:v>
                </c:pt>
                <c:pt idx="443">
                  <c:v>11193</c:v>
                </c:pt>
                <c:pt idx="444">
                  <c:v>11206</c:v>
                </c:pt>
                <c:pt idx="445">
                  <c:v>11214</c:v>
                </c:pt>
                <c:pt idx="446">
                  <c:v>11227</c:v>
                </c:pt>
                <c:pt idx="447">
                  <c:v>11237</c:v>
                </c:pt>
                <c:pt idx="448">
                  <c:v>11246</c:v>
                </c:pt>
                <c:pt idx="449">
                  <c:v>11253</c:v>
                </c:pt>
                <c:pt idx="450">
                  <c:v>11258</c:v>
                </c:pt>
                <c:pt idx="451">
                  <c:v>11270</c:v>
                </c:pt>
                <c:pt idx="452">
                  <c:v>11274</c:v>
                </c:pt>
                <c:pt idx="453">
                  <c:v>11287</c:v>
                </c:pt>
                <c:pt idx="454">
                  <c:v>11302</c:v>
                </c:pt>
                <c:pt idx="455">
                  <c:v>11316</c:v>
                </c:pt>
                <c:pt idx="456">
                  <c:v>11325</c:v>
                </c:pt>
                <c:pt idx="457">
                  <c:v>11340</c:v>
                </c:pt>
                <c:pt idx="458">
                  <c:v>11354</c:v>
                </c:pt>
                <c:pt idx="459">
                  <c:v>11363</c:v>
                </c:pt>
                <c:pt idx="460">
                  <c:v>11379</c:v>
                </c:pt>
                <c:pt idx="461">
                  <c:v>11392</c:v>
                </c:pt>
                <c:pt idx="462">
                  <c:v>11404</c:v>
                </c:pt>
                <c:pt idx="463">
                  <c:v>11416</c:v>
                </c:pt>
                <c:pt idx="464">
                  <c:v>11432</c:v>
                </c:pt>
                <c:pt idx="465">
                  <c:v>11445</c:v>
                </c:pt>
                <c:pt idx="466">
                  <c:v>11447</c:v>
                </c:pt>
                <c:pt idx="467">
                  <c:v>11451</c:v>
                </c:pt>
                <c:pt idx="468">
                  <c:v>11462</c:v>
                </c:pt>
                <c:pt idx="469">
                  <c:v>11468</c:v>
                </c:pt>
                <c:pt idx="470">
                  <c:v>11473</c:v>
                </c:pt>
                <c:pt idx="471">
                  <c:v>11486</c:v>
                </c:pt>
                <c:pt idx="472">
                  <c:v>11493</c:v>
                </c:pt>
                <c:pt idx="473">
                  <c:v>11496</c:v>
                </c:pt>
                <c:pt idx="474">
                  <c:v>11503</c:v>
                </c:pt>
                <c:pt idx="475">
                  <c:v>11505</c:v>
                </c:pt>
                <c:pt idx="476">
                  <c:v>11511</c:v>
                </c:pt>
                <c:pt idx="477">
                  <c:v>11516</c:v>
                </c:pt>
                <c:pt idx="478">
                  <c:v>11522</c:v>
                </c:pt>
                <c:pt idx="479">
                  <c:v>11525</c:v>
                </c:pt>
                <c:pt idx="480">
                  <c:v>11531</c:v>
                </c:pt>
                <c:pt idx="481">
                  <c:v>11535</c:v>
                </c:pt>
                <c:pt idx="482">
                  <c:v>11539</c:v>
                </c:pt>
                <c:pt idx="483">
                  <c:v>11542</c:v>
                </c:pt>
                <c:pt idx="484">
                  <c:v>11547</c:v>
                </c:pt>
                <c:pt idx="485">
                  <c:v>11550</c:v>
                </c:pt>
                <c:pt idx="486">
                  <c:v>11553</c:v>
                </c:pt>
                <c:pt idx="487">
                  <c:v>11556</c:v>
                </c:pt>
                <c:pt idx="488">
                  <c:v>11560</c:v>
                </c:pt>
                <c:pt idx="489">
                  <c:v>11561</c:v>
                </c:pt>
                <c:pt idx="490">
                  <c:v>11565</c:v>
                </c:pt>
                <c:pt idx="491">
                  <c:v>11570</c:v>
                </c:pt>
                <c:pt idx="492">
                  <c:v>11571</c:v>
                </c:pt>
                <c:pt idx="493">
                  <c:v>11572</c:v>
                </c:pt>
                <c:pt idx="494">
                  <c:v>11572</c:v>
                </c:pt>
                <c:pt idx="495">
                  <c:v>11575</c:v>
                </c:pt>
                <c:pt idx="496">
                  <c:v>11576</c:v>
                </c:pt>
                <c:pt idx="497">
                  <c:v>11577</c:v>
                </c:pt>
                <c:pt idx="498">
                  <c:v>11579</c:v>
                </c:pt>
                <c:pt idx="499">
                  <c:v>11584</c:v>
                </c:pt>
                <c:pt idx="500">
                  <c:v>11584</c:v>
                </c:pt>
                <c:pt idx="501">
                  <c:v>11584</c:v>
                </c:pt>
                <c:pt idx="502">
                  <c:v>11584</c:v>
                </c:pt>
                <c:pt idx="503">
                  <c:v>11587</c:v>
                </c:pt>
                <c:pt idx="504">
                  <c:v>11590</c:v>
                </c:pt>
                <c:pt idx="505">
                  <c:v>11593</c:v>
                </c:pt>
                <c:pt idx="506">
                  <c:v>11595</c:v>
                </c:pt>
                <c:pt idx="507">
                  <c:v>11598</c:v>
                </c:pt>
                <c:pt idx="508">
                  <c:v>11600</c:v>
                </c:pt>
                <c:pt idx="509">
                  <c:v>11600</c:v>
                </c:pt>
                <c:pt idx="510">
                  <c:v>11601</c:v>
                </c:pt>
                <c:pt idx="511">
                  <c:v>11603</c:v>
                </c:pt>
                <c:pt idx="512">
                  <c:v>11608</c:v>
                </c:pt>
                <c:pt idx="513">
                  <c:v>11612</c:v>
                </c:pt>
                <c:pt idx="514">
                  <c:v>11614</c:v>
                </c:pt>
                <c:pt idx="515">
                  <c:v>11616</c:v>
                </c:pt>
                <c:pt idx="516">
                  <c:v>11618</c:v>
                </c:pt>
                <c:pt idx="517">
                  <c:v>11619</c:v>
                </c:pt>
                <c:pt idx="518">
                  <c:v>11621</c:v>
                </c:pt>
                <c:pt idx="519">
                  <c:v>11621</c:v>
                </c:pt>
                <c:pt idx="520">
                  <c:v>11624</c:v>
                </c:pt>
                <c:pt idx="521">
                  <c:v>11625</c:v>
                </c:pt>
                <c:pt idx="522">
                  <c:v>11626</c:v>
                </c:pt>
                <c:pt idx="523">
                  <c:v>11628</c:v>
                </c:pt>
                <c:pt idx="524">
                  <c:v>11630</c:v>
                </c:pt>
                <c:pt idx="525">
                  <c:v>11631</c:v>
                </c:pt>
                <c:pt idx="526">
                  <c:v>11633</c:v>
                </c:pt>
                <c:pt idx="527">
                  <c:v>11634</c:v>
                </c:pt>
                <c:pt idx="528">
                  <c:v>11637</c:v>
                </c:pt>
                <c:pt idx="529">
                  <c:v>11638</c:v>
                </c:pt>
                <c:pt idx="530">
                  <c:v>11642</c:v>
                </c:pt>
                <c:pt idx="531">
                  <c:v>11643</c:v>
                </c:pt>
                <c:pt idx="532">
                  <c:v>11648</c:v>
                </c:pt>
                <c:pt idx="533">
                  <c:v>11648</c:v>
                </c:pt>
                <c:pt idx="534">
                  <c:v>11652</c:v>
                </c:pt>
                <c:pt idx="535">
                  <c:v>11655</c:v>
                </c:pt>
                <c:pt idx="536">
                  <c:v>11662</c:v>
                </c:pt>
                <c:pt idx="537">
                  <c:v>11665</c:v>
                </c:pt>
                <c:pt idx="538">
                  <c:v>11669</c:v>
                </c:pt>
                <c:pt idx="539">
                  <c:v>11675</c:v>
                </c:pt>
                <c:pt idx="540">
                  <c:v>11677</c:v>
                </c:pt>
                <c:pt idx="541">
                  <c:v>11682</c:v>
                </c:pt>
                <c:pt idx="542">
                  <c:v>11682</c:v>
                </c:pt>
                <c:pt idx="543">
                  <c:v>11686</c:v>
                </c:pt>
                <c:pt idx="544">
                  <c:v>11688</c:v>
                </c:pt>
                <c:pt idx="545">
                  <c:v>11688</c:v>
                </c:pt>
                <c:pt idx="546">
                  <c:v>11690</c:v>
                </c:pt>
                <c:pt idx="547">
                  <c:v>11693</c:v>
                </c:pt>
                <c:pt idx="548">
                  <c:v>11696</c:v>
                </c:pt>
                <c:pt idx="549">
                  <c:v>11698</c:v>
                </c:pt>
                <c:pt idx="550">
                  <c:v>11701</c:v>
                </c:pt>
                <c:pt idx="551">
                  <c:v>11705</c:v>
                </c:pt>
                <c:pt idx="552">
                  <c:v>11707</c:v>
                </c:pt>
                <c:pt idx="553">
                  <c:v>11709</c:v>
                </c:pt>
                <c:pt idx="554">
                  <c:v>11712</c:v>
                </c:pt>
                <c:pt idx="555">
                  <c:v>11713</c:v>
                </c:pt>
                <c:pt idx="556">
                  <c:v>11715</c:v>
                </c:pt>
                <c:pt idx="557">
                  <c:v>11715</c:v>
                </c:pt>
                <c:pt idx="558">
                  <c:v>11719</c:v>
                </c:pt>
                <c:pt idx="559">
                  <c:v>11721</c:v>
                </c:pt>
                <c:pt idx="560">
                  <c:v>11721</c:v>
                </c:pt>
                <c:pt idx="561">
                  <c:v>11724</c:v>
                </c:pt>
                <c:pt idx="562">
                  <c:v>11725</c:v>
                </c:pt>
                <c:pt idx="563">
                  <c:v>11725</c:v>
                </c:pt>
                <c:pt idx="564">
                  <c:v>11725</c:v>
                </c:pt>
                <c:pt idx="565">
                  <c:v>11728</c:v>
                </c:pt>
                <c:pt idx="566">
                  <c:v>11731</c:v>
                </c:pt>
                <c:pt idx="567">
                  <c:v>11733</c:v>
                </c:pt>
                <c:pt idx="568">
                  <c:v>11736</c:v>
                </c:pt>
                <c:pt idx="569">
                  <c:v>11740</c:v>
                </c:pt>
                <c:pt idx="570">
                  <c:v>11748</c:v>
                </c:pt>
                <c:pt idx="571">
                  <c:v>11750</c:v>
                </c:pt>
                <c:pt idx="572">
                  <c:v>11753</c:v>
                </c:pt>
                <c:pt idx="573">
                  <c:v>11755</c:v>
                </c:pt>
                <c:pt idx="574">
                  <c:v>11759</c:v>
                </c:pt>
                <c:pt idx="575">
                  <c:v>11761</c:v>
                </c:pt>
                <c:pt idx="576">
                  <c:v>11762</c:v>
                </c:pt>
                <c:pt idx="577">
                  <c:v>11766</c:v>
                </c:pt>
                <c:pt idx="578">
                  <c:v>11766</c:v>
                </c:pt>
                <c:pt idx="579">
                  <c:v>11768</c:v>
                </c:pt>
                <c:pt idx="580">
                  <c:v>11772</c:v>
                </c:pt>
                <c:pt idx="581">
                  <c:v>11777</c:v>
                </c:pt>
                <c:pt idx="582">
                  <c:v>11779</c:v>
                </c:pt>
                <c:pt idx="583">
                  <c:v>11782</c:v>
                </c:pt>
                <c:pt idx="584">
                  <c:v>11783</c:v>
                </c:pt>
                <c:pt idx="585">
                  <c:v>11786</c:v>
                </c:pt>
                <c:pt idx="586">
                  <c:v>11791</c:v>
                </c:pt>
                <c:pt idx="587">
                  <c:v>11798</c:v>
                </c:pt>
                <c:pt idx="588">
                  <c:v>11799</c:v>
                </c:pt>
                <c:pt idx="589">
                  <c:v>11798</c:v>
                </c:pt>
                <c:pt idx="590">
                  <c:v>11802</c:v>
                </c:pt>
                <c:pt idx="591">
                  <c:v>11814</c:v>
                </c:pt>
                <c:pt idx="592">
                  <c:v>11821</c:v>
                </c:pt>
                <c:pt idx="593">
                  <c:v>11825</c:v>
                </c:pt>
                <c:pt idx="594">
                  <c:v>11831</c:v>
                </c:pt>
                <c:pt idx="595">
                  <c:v>11834</c:v>
                </c:pt>
                <c:pt idx="596">
                  <c:v>11838</c:v>
                </c:pt>
                <c:pt idx="597">
                  <c:v>11841</c:v>
                </c:pt>
                <c:pt idx="598">
                  <c:v>11846</c:v>
                </c:pt>
                <c:pt idx="599">
                  <c:v>11850</c:v>
                </c:pt>
                <c:pt idx="600">
                  <c:v>11854</c:v>
                </c:pt>
                <c:pt idx="601">
                  <c:v>11858</c:v>
                </c:pt>
                <c:pt idx="602">
                  <c:v>11862</c:v>
                </c:pt>
                <c:pt idx="603">
                  <c:v>11867</c:v>
                </c:pt>
                <c:pt idx="604">
                  <c:v>11869</c:v>
                </c:pt>
                <c:pt idx="605">
                  <c:v>11872</c:v>
                </c:pt>
                <c:pt idx="606">
                  <c:v>11874</c:v>
                </c:pt>
                <c:pt idx="607">
                  <c:v>11878</c:v>
                </c:pt>
                <c:pt idx="608">
                  <c:v>11883</c:v>
                </c:pt>
                <c:pt idx="609">
                  <c:v>11887</c:v>
                </c:pt>
                <c:pt idx="610">
                  <c:v>11888</c:v>
                </c:pt>
                <c:pt idx="611">
                  <c:v>11891</c:v>
                </c:pt>
                <c:pt idx="612">
                  <c:v>11892</c:v>
                </c:pt>
                <c:pt idx="613">
                  <c:v>11897</c:v>
                </c:pt>
                <c:pt idx="614">
                  <c:v>11901</c:v>
                </c:pt>
                <c:pt idx="615">
                  <c:v>11905</c:v>
                </c:pt>
                <c:pt idx="616">
                  <c:v>11905</c:v>
                </c:pt>
                <c:pt idx="617">
                  <c:v>11906</c:v>
                </c:pt>
                <c:pt idx="618">
                  <c:v>11909</c:v>
                </c:pt>
                <c:pt idx="619">
                  <c:v>11920</c:v>
                </c:pt>
                <c:pt idx="620">
                  <c:v>11926</c:v>
                </c:pt>
                <c:pt idx="621">
                  <c:v>11931</c:v>
                </c:pt>
                <c:pt idx="622">
                  <c:v>11935</c:v>
                </c:pt>
                <c:pt idx="623">
                  <c:v>11935</c:v>
                </c:pt>
                <c:pt idx="624">
                  <c:v>11945</c:v>
                </c:pt>
                <c:pt idx="625">
                  <c:v>11946</c:v>
                </c:pt>
                <c:pt idx="626">
                  <c:v>11947</c:v>
                </c:pt>
                <c:pt idx="627">
                  <c:v>11953</c:v>
                </c:pt>
                <c:pt idx="628">
                  <c:v>11956</c:v>
                </c:pt>
                <c:pt idx="629">
                  <c:v>11962</c:v>
                </c:pt>
                <c:pt idx="630">
                  <c:v>11971</c:v>
                </c:pt>
                <c:pt idx="631">
                  <c:v>11980</c:v>
                </c:pt>
                <c:pt idx="632">
                  <c:v>11988</c:v>
                </c:pt>
                <c:pt idx="633">
                  <c:v>11992</c:v>
                </c:pt>
                <c:pt idx="634">
                  <c:v>11994</c:v>
                </c:pt>
                <c:pt idx="635">
                  <c:v>11998</c:v>
                </c:pt>
                <c:pt idx="636">
                  <c:v>12003</c:v>
                </c:pt>
                <c:pt idx="637">
                  <c:v>12006</c:v>
                </c:pt>
                <c:pt idx="638">
                  <c:v>12012</c:v>
                </c:pt>
                <c:pt idx="639">
                  <c:v>12016</c:v>
                </c:pt>
                <c:pt idx="640">
                  <c:v>12019</c:v>
                </c:pt>
                <c:pt idx="641">
                  <c:v>12023</c:v>
                </c:pt>
                <c:pt idx="642">
                  <c:v>12029</c:v>
                </c:pt>
                <c:pt idx="643">
                  <c:v>12033</c:v>
                </c:pt>
                <c:pt idx="644">
                  <c:v>12033</c:v>
                </c:pt>
                <c:pt idx="645">
                  <c:v>12033</c:v>
                </c:pt>
                <c:pt idx="646">
                  <c:v>12034</c:v>
                </c:pt>
                <c:pt idx="647">
                  <c:v>12034</c:v>
                </c:pt>
                <c:pt idx="648">
                  <c:v>12034</c:v>
                </c:pt>
                <c:pt idx="649">
                  <c:v>12034</c:v>
                </c:pt>
                <c:pt idx="650">
                  <c:v>12034</c:v>
                </c:pt>
                <c:pt idx="651">
                  <c:v>12035</c:v>
                </c:pt>
                <c:pt idx="652">
                  <c:v>12035</c:v>
                </c:pt>
                <c:pt idx="653">
                  <c:v>12036</c:v>
                </c:pt>
                <c:pt idx="654">
                  <c:v>12036</c:v>
                </c:pt>
                <c:pt idx="655">
                  <c:v>12036</c:v>
                </c:pt>
                <c:pt idx="656">
                  <c:v>12036</c:v>
                </c:pt>
                <c:pt idx="657">
                  <c:v>12036</c:v>
                </c:pt>
                <c:pt idx="658">
                  <c:v>12037</c:v>
                </c:pt>
                <c:pt idx="659">
                  <c:v>12072</c:v>
                </c:pt>
                <c:pt idx="660">
                  <c:v>12087</c:v>
                </c:pt>
                <c:pt idx="661">
                  <c:v>12090</c:v>
                </c:pt>
                <c:pt idx="662">
                  <c:v>12092</c:v>
                </c:pt>
                <c:pt idx="663">
                  <c:v>12099</c:v>
                </c:pt>
                <c:pt idx="664">
                  <c:v>12099</c:v>
                </c:pt>
                <c:pt idx="665">
                  <c:v>12104</c:v>
                </c:pt>
                <c:pt idx="666">
                  <c:v>12106</c:v>
                </c:pt>
                <c:pt idx="667">
                  <c:v>12108</c:v>
                </c:pt>
                <c:pt idx="668">
                  <c:v>12115</c:v>
                </c:pt>
                <c:pt idx="669">
                  <c:v>12119</c:v>
                </c:pt>
                <c:pt idx="670">
                  <c:v>12121</c:v>
                </c:pt>
                <c:pt idx="671">
                  <c:v>12123</c:v>
                </c:pt>
                <c:pt idx="672">
                  <c:v>12125</c:v>
                </c:pt>
                <c:pt idx="673">
                  <c:v>12128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AD-4979-BF95-DA0190165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1347704"/>
        <c:axId val="601345736"/>
      </c:lineChart>
      <c:lineChart>
        <c:grouping val="standard"/>
        <c:varyColors val="0"/>
        <c:ser>
          <c:idx val="2"/>
          <c:order val="2"/>
          <c:tx>
            <c:strRef>
              <c:f>香港マカオ台湾の患者・海外輸入症例・無症状病原体保有者!$BT$28</c:f>
              <c:strCache>
                <c:ptCount val="1"/>
                <c:pt idx="0">
                  <c:v>死者数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香港マカオ台湾の患者・海外輸入症例・無症状病原体保有者!$BQ$29:$BQ$704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香港マカオ台湾の患者・海外輸入症例・無症状病原体保有者!$BT$29:$BT$704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4</c:v>
                </c:pt>
                <c:pt idx="93">
                  <c:v>4</c:v>
                </c:pt>
                <c:pt idx="94">
                  <c:v>4</c:v>
                </c:pt>
                <c:pt idx="95">
                  <c:v>4</c:v>
                </c:pt>
                <c:pt idx="96">
                  <c:v>4</c:v>
                </c:pt>
                <c:pt idx="97">
                  <c:v>4</c:v>
                </c:pt>
                <c:pt idx="98">
                  <c:v>4</c:v>
                </c:pt>
                <c:pt idx="99">
                  <c:v>4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4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4</c:v>
                </c:pt>
                <c:pt idx="109">
                  <c:v>4</c:v>
                </c:pt>
                <c:pt idx="110">
                  <c:v>4</c:v>
                </c:pt>
                <c:pt idx="111">
                  <c:v>4</c:v>
                </c:pt>
                <c:pt idx="112">
                  <c:v>4</c:v>
                </c:pt>
                <c:pt idx="113">
                  <c:v>4</c:v>
                </c:pt>
                <c:pt idx="114">
                  <c:v>4</c:v>
                </c:pt>
                <c:pt idx="115">
                  <c:v>4</c:v>
                </c:pt>
                <c:pt idx="116">
                  <c:v>4</c:v>
                </c:pt>
                <c:pt idx="117">
                  <c:v>4</c:v>
                </c:pt>
                <c:pt idx="118">
                  <c:v>4</c:v>
                </c:pt>
                <c:pt idx="119">
                  <c:v>4</c:v>
                </c:pt>
                <c:pt idx="120">
                  <c:v>4</c:v>
                </c:pt>
                <c:pt idx="121">
                  <c:v>4</c:v>
                </c:pt>
                <c:pt idx="122">
                  <c:v>4</c:v>
                </c:pt>
                <c:pt idx="123">
                  <c:v>4</c:v>
                </c:pt>
                <c:pt idx="124">
                  <c:v>4</c:v>
                </c:pt>
                <c:pt idx="125">
                  <c:v>4</c:v>
                </c:pt>
                <c:pt idx="126">
                  <c:v>4</c:v>
                </c:pt>
                <c:pt idx="127">
                  <c:v>4</c:v>
                </c:pt>
                <c:pt idx="128">
                  <c:v>4</c:v>
                </c:pt>
                <c:pt idx="129">
                  <c:v>4</c:v>
                </c:pt>
                <c:pt idx="130">
                  <c:v>4</c:v>
                </c:pt>
                <c:pt idx="131">
                  <c:v>4</c:v>
                </c:pt>
                <c:pt idx="132">
                  <c:v>4</c:v>
                </c:pt>
                <c:pt idx="133">
                  <c:v>4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4</c:v>
                </c:pt>
                <c:pt idx="140">
                  <c:v>4</c:v>
                </c:pt>
                <c:pt idx="141">
                  <c:v>4</c:v>
                </c:pt>
                <c:pt idx="142">
                  <c:v>4</c:v>
                </c:pt>
                <c:pt idx="143">
                  <c:v>4</c:v>
                </c:pt>
                <c:pt idx="144">
                  <c:v>4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4</c:v>
                </c:pt>
                <c:pt idx="149">
                  <c:v>4</c:v>
                </c:pt>
                <c:pt idx="150">
                  <c:v>5</c:v>
                </c:pt>
                <c:pt idx="151">
                  <c:v>5</c:v>
                </c:pt>
                <c:pt idx="152">
                  <c:v>6</c:v>
                </c:pt>
                <c:pt idx="153">
                  <c:v>6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7</c:v>
                </c:pt>
                <c:pt idx="169">
                  <c:v>7</c:v>
                </c:pt>
                <c:pt idx="170">
                  <c:v>7</c:v>
                </c:pt>
                <c:pt idx="171">
                  <c:v>7</c:v>
                </c:pt>
                <c:pt idx="172">
                  <c:v>8</c:v>
                </c:pt>
                <c:pt idx="173">
                  <c:v>8</c:v>
                </c:pt>
                <c:pt idx="174">
                  <c:v>10</c:v>
                </c:pt>
                <c:pt idx="175">
                  <c:v>10</c:v>
                </c:pt>
                <c:pt idx="176">
                  <c:v>11</c:v>
                </c:pt>
                <c:pt idx="177">
                  <c:v>12</c:v>
                </c:pt>
                <c:pt idx="178">
                  <c:v>12</c:v>
                </c:pt>
                <c:pt idx="179">
                  <c:v>12</c:v>
                </c:pt>
                <c:pt idx="180">
                  <c:v>14</c:v>
                </c:pt>
                <c:pt idx="181">
                  <c:v>14</c:v>
                </c:pt>
                <c:pt idx="182">
                  <c:v>15</c:v>
                </c:pt>
                <c:pt idx="183">
                  <c:v>16</c:v>
                </c:pt>
                <c:pt idx="184">
                  <c:v>18</c:v>
                </c:pt>
                <c:pt idx="185">
                  <c:v>18</c:v>
                </c:pt>
                <c:pt idx="186">
                  <c:v>22</c:v>
                </c:pt>
                <c:pt idx="187">
                  <c:v>23</c:v>
                </c:pt>
                <c:pt idx="188">
                  <c:v>24</c:v>
                </c:pt>
                <c:pt idx="189">
                  <c:v>25</c:v>
                </c:pt>
                <c:pt idx="190">
                  <c:v>27</c:v>
                </c:pt>
                <c:pt idx="191">
                  <c:v>31</c:v>
                </c:pt>
                <c:pt idx="192">
                  <c:v>35</c:v>
                </c:pt>
                <c:pt idx="193">
                  <c:v>38</c:v>
                </c:pt>
                <c:pt idx="194">
                  <c:v>42</c:v>
                </c:pt>
                <c:pt idx="195">
                  <c:v>43</c:v>
                </c:pt>
                <c:pt idx="196">
                  <c:v>46</c:v>
                </c:pt>
                <c:pt idx="197">
                  <c:v>47</c:v>
                </c:pt>
                <c:pt idx="198">
                  <c:v>47</c:v>
                </c:pt>
                <c:pt idx="199">
                  <c:v>52</c:v>
                </c:pt>
                <c:pt idx="200">
                  <c:v>55</c:v>
                </c:pt>
                <c:pt idx="201">
                  <c:v>58</c:v>
                </c:pt>
                <c:pt idx="202">
                  <c:v>63</c:v>
                </c:pt>
                <c:pt idx="203">
                  <c:v>66</c:v>
                </c:pt>
                <c:pt idx="204">
                  <c:v>67</c:v>
                </c:pt>
                <c:pt idx="205">
                  <c:v>69</c:v>
                </c:pt>
                <c:pt idx="206">
                  <c:v>69</c:v>
                </c:pt>
                <c:pt idx="207">
                  <c:v>69</c:v>
                </c:pt>
                <c:pt idx="208">
                  <c:v>71</c:v>
                </c:pt>
                <c:pt idx="209">
                  <c:v>72</c:v>
                </c:pt>
                <c:pt idx="210">
                  <c:v>75</c:v>
                </c:pt>
                <c:pt idx="211">
                  <c:v>75</c:v>
                </c:pt>
                <c:pt idx="212">
                  <c:v>76</c:v>
                </c:pt>
                <c:pt idx="213">
                  <c:v>77</c:v>
                </c:pt>
                <c:pt idx="214">
                  <c:v>77</c:v>
                </c:pt>
                <c:pt idx="215">
                  <c:v>78</c:v>
                </c:pt>
                <c:pt idx="216">
                  <c:v>79</c:v>
                </c:pt>
                <c:pt idx="217">
                  <c:v>81</c:v>
                </c:pt>
                <c:pt idx="218">
                  <c:v>84</c:v>
                </c:pt>
                <c:pt idx="219">
                  <c:v>87</c:v>
                </c:pt>
                <c:pt idx="220">
                  <c:v>88</c:v>
                </c:pt>
                <c:pt idx="221">
                  <c:v>89</c:v>
                </c:pt>
                <c:pt idx="222">
                  <c:v>90</c:v>
                </c:pt>
                <c:pt idx="223">
                  <c:v>93</c:v>
                </c:pt>
                <c:pt idx="224">
                  <c:v>94</c:v>
                </c:pt>
                <c:pt idx="225">
                  <c:v>94</c:v>
                </c:pt>
                <c:pt idx="226">
                  <c:v>94</c:v>
                </c:pt>
                <c:pt idx="227">
                  <c:v>96</c:v>
                </c:pt>
                <c:pt idx="228">
                  <c:v>98</c:v>
                </c:pt>
                <c:pt idx="229">
                  <c:v>99</c:v>
                </c:pt>
                <c:pt idx="230">
                  <c:v>99</c:v>
                </c:pt>
                <c:pt idx="231">
                  <c:v>99</c:v>
                </c:pt>
                <c:pt idx="232">
                  <c:v>99</c:v>
                </c:pt>
                <c:pt idx="233">
                  <c:v>100</c:v>
                </c:pt>
                <c:pt idx="234">
                  <c:v>100</c:v>
                </c:pt>
                <c:pt idx="235">
                  <c:v>101</c:v>
                </c:pt>
                <c:pt idx="236">
                  <c:v>102</c:v>
                </c:pt>
                <c:pt idx="237">
                  <c:v>102</c:v>
                </c:pt>
                <c:pt idx="238">
                  <c:v>102</c:v>
                </c:pt>
                <c:pt idx="239">
                  <c:v>103</c:v>
                </c:pt>
                <c:pt idx="240">
                  <c:v>103</c:v>
                </c:pt>
                <c:pt idx="241">
                  <c:v>103</c:v>
                </c:pt>
                <c:pt idx="242">
                  <c:v>103</c:v>
                </c:pt>
                <c:pt idx="243">
                  <c:v>103</c:v>
                </c:pt>
                <c:pt idx="244">
                  <c:v>103</c:v>
                </c:pt>
                <c:pt idx="245">
                  <c:v>104</c:v>
                </c:pt>
                <c:pt idx="246">
                  <c:v>105</c:v>
                </c:pt>
                <c:pt idx="247">
                  <c:v>105</c:v>
                </c:pt>
                <c:pt idx="248">
                  <c:v>105</c:v>
                </c:pt>
                <c:pt idx="249">
                  <c:v>105</c:v>
                </c:pt>
                <c:pt idx="250">
                  <c:v>105</c:v>
                </c:pt>
                <c:pt idx="251">
                  <c:v>105</c:v>
                </c:pt>
                <c:pt idx="252">
                  <c:v>105</c:v>
                </c:pt>
                <c:pt idx="253">
                  <c:v>105</c:v>
                </c:pt>
                <c:pt idx="254">
                  <c:v>105</c:v>
                </c:pt>
                <c:pt idx="255">
                  <c:v>105</c:v>
                </c:pt>
                <c:pt idx="256">
                  <c:v>105</c:v>
                </c:pt>
                <c:pt idx="257">
                  <c:v>105</c:v>
                </c:pt>
                <c:pt idx="258">
                  <c:v>105</c:v>
                </c:pt>
                <c:pt idx="259">
                  <c:v>105</c:v>
                </c:pt>
                <c:pt idx="260">
                  <c:v>105</c:v>
                </c:pt>
                <c:pt idx="261">
                  <c:v>105</c:v>
                </c:pt>
                <c:pt idx="262">
                  <c:v>105</c:v>
                </c:pt>
                <c:pt idx="263">
                  <c:v>105</c:v>
                </c:pt>
                <c:pt idx="264">
                  <c:v>105</c:v>
                </c:pt>
                <c:pt idx="265">
                  <c:v>105</c:v>
                </c:pt>
                <c:pt idx="266">
                  <c:v>105</c:v>
                </c:pt>
                <c:pt idx="267">
                  <c:v>105</c:v>
                </c:pt>
                <c:pt idx="268">
                  <c:v>105</c:v>
                </c:pt>
                <c:pt idx="269">
                  <c:v>105</c:v>
                </c:pt>
                <c:pt idx="270">
                  <c:v>105</c:v>
                </c:pt>
                <c:pt idx="271">
                  <c:v>105</c:v>
                </c:pt>
                <c:pt idx="272">
                  <c:v>105</c:v>
                </c:pt>
                <c:pt idx="273">
                  <c:v>105</c:v>
                </c:pt>
                <c:pt idx="274">
                  <c:v>105</c:v>
                </c:pt>
                <c:pt idx="275">
                  <c:v>105</c:v>
                </c:pt>
                <c:pt idx="276">
                  <c:v>105</c:v>
                </c:pt>
                <c:pt idx="277">
                  <c:v>105</c:v>
                </c:pt>
                <c:pt idx="278">
                  <c:v>105</c:v>
                </c:pt>
                <c:pt idx="279">
                  <c:v>105</c:v>
                </c:pt>
                <c:pt idx="280">
                  <c:v>105</c:v>
                </c:pt>
                <c:pt idx="281">
                  <c:v>105</c:v>
                </c:pt>
                <c:pt idx="282">
                  <c:v>105</c:v>
                </c:pt>
                <c:pt idx="283">
                  <c:v>105</c:v>
                </c:pt>
                <c:pt idx="284">
                  <c:v>105</c:v>
                </c:pt>
                <c:pt idx="285">
                  <c:v>105</c:v>
                </c:pt>
                <c:pt idx="286">
                  <c:v>106</c:v>
                </c:pt>
                <c:pt idx="287">
                  <c:v>107</c:v>
                </c:pt>
                <c:pt idx="288">
                  <c:v>107</c:v>
                </c:pt>
                <c:pt idx="289">
                  <c:v>107</c:v>
                </c:pt>
                <c:pt idx="290">
                  <c:v>107</c:v>
                </c:pt>
                <c:pt idx="291">
                  <c:v>107</c:v>
                </c:pt>
                <c:pt idx="292">
                  <c:v>108</c:v>
                </c:pt>
                <c:pt idx="293">
                  <c:v>108</c:v>
                </c:pt>
                <c:pt idx="294">
                  <c:v>108</c:v>
                </c:pt>
                <c:pt idx="295">
                  <c:v>108</c:v>
                </c:pt>
                <c:pt idx="296">
                  <c:v>108</c:v>
                </c:pt>
                <c:pt idx="297">
                  <c:v>108</c:v>
                </c:pt>
                <c:pt idx="298">
                  <c:v>108</c:v>
                </c:pt>
                <c:pt idx="299">
                  <c:v>108</c:v>
                </c:pt>
                <c:pt idx="300">
                  <c:v>108</c:v>
                </c:pt>
                <c:pt idx="301">
                  <c:v>108</c:v>
                </c:pt>
                <c:pt idx="302">
                  <c:v>108</c:v>
                </c:pt>
                <c:pt idx="303">
                  <c:v>108</c:v>
                </c:pt>
                <c:pt idx="304">
                  <c:v>108</c:v>
                </c:pt>
                <c:pt idx="305">
                  <c:v>108</c:v>
                </c:pt>
                <c:pt idx="306">
                  <c:v>108</c:v>
                </c:pt>
                <c:pt idx="307">
                  <c:v>108</c:v>
                </c:pt>
                <c:pt idx="308">
                  <c:v>108</c:v>
                </c:pt>
                <c:pt idx="309">
                  <c:v>108</c:v>
                </c:pt>
                <c:pt idx="310">
                  <c:v>109</c:v>
                </c:pt>
                <c:pt idx="311">
                  <c:v>109</c:v>
                </c:pt>
                <c:pt idx="312">
                  <c:v>109</c:v>
                </c:pt>
                <c:pt idx="313">
                  <c:v>109</c:v>
                </c:pt>
                <c:pt idx="314">
                  <c:v>110</c:v>
                </c:pt>
                <c:pt idx="315">
                  <c:v>111</c:v>
                </c:pt>
                <c:pt idx="316">
                  <c:v>112</c:v>
                </c:pt>
                <c:pt idx="317">
                  <c:v>112</c:v>
                </c:pt>
                <c:pt idx="318">
                  <c:v>112</c:v>
                </c:pt>
                <c:pt idx="319">
                  <c:v>112</c:v>
                </c:pt>
                <c:pt idx="320">
                  <c:v>112</c:v>
                </c:pt>
                <c:pt idx="321">
                  <c:v>114</c:v>
                </c:pt>
                <c:pt idx="322">
                  <c:v>114</c:v>
                </c:pt>
                <c:pt idx="323">
                  <c:v>114</c:v>
                </c:pt>
                <c:pt idx="324">
                  <c:v>115</c:v>
                </c:pt>
                <c:pt idx="325">
                  <c:v>117</c:v>
                </c:pt>
                <c:pt idx="326">
                  <c:v>120</c:v>
                </c:pt>
                <c:pt idx="327">
                  <c:v>123</c:v>
                </c:pt>
                <c:pt idx="328">
                  <c:v>123</c:v>
                </c:pt>
                <c:pt idx="329">
                  <c:v>125</c:v>
                </c:pt>
                <c:pt idx="330">
                  <c:v>129</c:v>
                </c:pt>
                <c:pt idx="331">
                  <c:v>129</c:v>
                </c:pt>
                <c:pt idx="332">
                  <c:v>130</c:v>
                </c:pt>
                <c:pt idx="333">
                  <c:v>131</c:v>
                </c:pt>
                <c:pt idx="334">
                  <c:v>132</c:v>
                </c:pt>
                <c:pt idx="335">
                  <c:v>133</c:v>
                </c:pt>
                <c:pt idx="336">
                  <c:v>135</c:v>
                </c:pt>
                <c:pt idx="337">
                  <c:v>136</c:v>
                </c:pt>
                <c:pt idx="338">
                  <c:v>136</c:v>
                </c:pt>
                <c:pt idx="339">
                  <c:v>137</c:v>
                </c:pt>
                <c:pt idx="340">
                  <c:v>141</c:v>
                </c:pt>
                <c:pt idx="341">
                  <c:v>143</c:v>
                </c:pt>
                <c:pt idx="342">
                  <c:v>147</c:v>
                </c:pt>
                <c:pt idx="343">
                  <c:v>148</c:v>
                </c:pt>
                <c:pt idx="344">
                  <c:v>149</c:v>
                </c:pt>
                <c:pt idx="345">
                  <c:v>150</c:v>
                </c:pt>
                <c:pt idx="346">
                  <c:v>150</c:v>
                </c:pt>
                <c:pt idx="347">
                  <c:v>153</c:v>
                </c:pt>
                <c:pt idx="348">
                  <c:v>153</c:v>
                </c:pt>
                <c:pt idx="349">
                  <c:v>154</c:v>
                </c:pt>
                <c:pt idx="350">
                  <c:v>154</c:v>
                </c:pt>
                <c:pt idx="351">
                  <c:v>155</c:v>
                </c:pt>
                <c:pt idx="352">
                  <c:v>157</c:v>
                </c:pt>
                <c:pt idx="353">
                  <c:v>158</c:v>
                </c:pt>
                <c:pt idx="354">
                  <c:v>159</c:v>
                </c:pt>
                <c:pt idx="355">
                  <c:v>160</c:v>
                </c:pt>
                <c:pt idx="356">
                  <c:v>161</c:v>
                </c:pt>
                <c:pt idx="357">
                  <c:v>161</c:v>
                </c:pt>
                <c:pt idx="358">
                  <c:v>161</c:v>
                </c:pt>
                <c:pt idx="359">
                  <c:v>162</c:v>
                </c:pt>
                <c:pt idx="360">
                  <c:v>162</c:v>
                </c:pt>
                <c:pt idx="361">
                  <c:v>163</c:v>
                </c:pt>
                <c:pt idx="362">
                  <c:v>165</c:v>
                </c:pt>
                <c:pt idx="363">
                  <c:v>166</c:v>
                </c:pt>
                <c:pt idx="364">
                  <c:v>167</c:v>
                </c:pt>
                <c:pt idx="365">
                  <c:v>168</c:v>
                </c:pt>
                <c:pt idx="366">
                  <c:v>168</c:v>
                </c:pt>
                <c:pt idx="367">
                  <c:v>169</c:v>
                </c:pt>
                <c:pt idx="368">
                  <c:v>171</c:v>
                </c:pt>
                <c:pt idx="369">
                  <c:v>173</c:v>
                </c:pt>
                <c:pt idx="370">
                  <c:v>175</c:v>
                </c:pt>
                <c:pt idx="371">
                  <c:v>177</c:v>
                </c:pt>
                <c:pt idx="372">
                  <c:v>178</c:v>
                </c:pt>
                <c:pt idx="373">
                  <c:v>179</c:v>
                </c:pt>
                <c:pt idx="374">
                  <c:v>181</c:v>
                </c:pt>
                <c:pt idx="375">
                  <c:v>182</c:v>
                </c:pt>
                <c:pt idx="376">
                  <c:v>184</c:v>
                </c:pt>
                <c:pt idx="377">
                  <c:v>185</c:v>
                </c:pt>
                <c:pt idx="378">
                  <c:v>186</c:v>
                </c:pt>
                <c:pt idx="379">
                  <c:v>186</c:v>
                </c:pt>
                <c:pt idx="380">
                  <c:v>186</c:v>
                </c:pt>
                <c:pt idx="381">
                  <c:v>186</c:v>
                </c:pt>
                <c:pt idx="382">
                  <c:v>186</c:v>
                </c:pt>
                <c:pt idx="383">
                  <c:v>188</c:v>
                </c:pt>
                <c:pt idx="384">
                  <c:v>189</c:v>
                </c:pt>
                <c:pt idx="385">
                  <c:v>191</c:v>
                </c:pt>
                <c:pt idx="386">
                  <c:v>192</c:v>
                </c:pt>
                <c:pt idx="387">
                  <c:v>193</c:v>
                </c:pt>
                <c:pt idx="388">
                  <c:v>193</c:v>
                </c:pt>
                <c:pt idx="389">
                  <c:v>193</c:v>
                </c:pt>
                <c:pt idx="390">
                  <c:v>195</c:v>
                </c:pt>
                <c:pt idx="391">
                  <c:v>197</c:v>
                </c:pt>
                <c:pt idx="392">
                  <c:v>197</c:v>
                </c:pt>
                <c:pt idx="393">
                  <c:v>197</c:v>
                </c:pt>
                <c:pt idx="394">
                  <c:v>197</c:v>
                </c:pt>
                <c:pt idx="395">
                  <c:v>197</c:v>
                </c:pt>
                <c:pt idx="396">
                  <c:v>197</c:v>
                </c:pt>
                <c:pt idx="397">
                  <c:v>197</c:v>
                </c:pt>
                <c:pt idx="398">
                  <c:v>198</c:v>
                </c:pt>
                <c:pt idx="399">
                  <c:v>198</c:v>
                </c:pt>
                <c:pt idx="400">
                  <c:v>198</c:v>
                </c:pt>
                <c:pt idx="401">
                  <c:v>198</c:v>
                </c:pt>
                <c:pt idx="402">
                  <c:v>199</c:v>
                </c:pt>
                <c:pt idx="403">
                  <c:v>200</c:v>
                </c:pt>
                <c:pt idx="404">
                  <c:v>200</c:v>
                </c:pt>
                <c:pt idx="405">
                  <c:v>200</c:v>
                </c:pt>
                <c:pt idx="406">
                  <c:v>201</c:v>
                </c:pt>
                <c:pt idx="407">
                  <c:v>201</c:v>
                </c:pt>
                <c:pt idx="408">
                  <c:v>202</c:v>
                </c:pt>
                <c:pt idx="409">
                  <c:v>202</c:v>
                </c:pt>
                <c:pt idx="410">
                  <c:v>202</c:v>
                </c:pt>
                <c:pt idx="411">
                  <c:v>202</c:v>
                </c:pt>
                <c:pt idx="412">
                  <c:v>203</c:v>
                </c:pt>
                <c:pt idx="413">
                  <c:v>203</c:v>
                </c:pt>
                <c:pt idx="414">
                  <c:v>203</c:v>
                </c:pt>
                <c:pt idx="415">
                  <c:v>203</c:v>
                </c:pt>
                <c:pt idx="416">
                  <c:v>203</c:v>
                </c:pt>
                <c:pt idx="417">
                  <c:v>203</c:v>
                </c:pt>
                <c:pt idx="418">
                  <c:v>203</c:v>
                </c:pt>
                <c:pt idx="419">
                  <c:v>203</c:v>
                </c:pt>
                <c:pt idx="420">
                  <c:v>203</c:v>
                </c:pt>
                <c:pt idx="421">
                  <c:v>203</c:v>
                </c:pt>
                <c:pt idx="422">
                  <c:v>203</c:v>
                </c:pt>
                <c:pt idx="423">
                  <c:v>203</c:v>
                </c:pt>
                <c:pt idx="424">
                  <c:v>203</c:v>
                </c:pt>
                <c:pt idx="425">
                  <c:v>204</c:v>
                </c:pt>
                <c:pt idx="426">
                  <c:v>204</c:v>
                </c:pt>
                <c:pt idx="427">
                  <c:v>204</c:v>
                </c:pt>
                <c:pt idx="428">
                  <c:v>205</c:v>
                </c:pt>
                <c:pt idx="429">
                  <c:v>205</c:v>
                </c:pt>
                <c:pt idx="430">
                  <c:v>205</c:v>
                </c:pt>
                <c:pt idx="431">
                  <c:v>205</c:v>
                </c:pt>
                <c:pt idx="432">
                  <c:v>205</c:v>
                </c:pt>
                <c:pt idx="433">
                  <c:v>205</c:v>
                </c:pt>
                <c:pt idx="434">
                  <c:v>205</c:v>
                </c:pt>
                <c:pt idx="435">
                  <c:v>205</c:v>
                </c:pt>
                <c:pt idx="436">
                  <c:v>205</c:v>
                </c:pt>
                <c:pt idx="437">
                  <c:v>205</c:v>
                </c:pt>
                <c:pt idx="438">
                  <c:v>205</c:v>
                </c:pt>
                <c:pt idx="439">
                  <c:v>205</c:v>
                </c:pt>
                <c:pt idx="440">
                  <c:v>205</c:v>
                </c:pt>
                <c:pt idx="441">
                  <c:v>205</c:v>
                </c:pt>
                <c:pt idx="442">
                  <c:v>207</c:v>
                </c:pt>
                <c:pt idx="443">
                  <c:v>207</c:v>
                </c:pt>
                <c:pt idx="444">
                  <c:v>207</c:v>
                </c:pt>
                <c:pt idx="445">
                  <c:v>207</c:v>
                </c:pt>
                <c:pt idx="446">
                  <c:v>208</c:v>
                </c:pt>
                <c:pt idx="447">
                  <c:v>209</c:v>
                </c:pt>
                <c:pt idx="448">
                  <c:v>209</c:v>
                </c:pt>
                <c:pt idx="449">
                  <c:v>209</c:v>
                </c:pt>
                <c:pt idx="450">
                  <c:v>209</c:v>
                </c:pt>
                <c:pt idx="451">
                  <c:v>209</c:v>
                </c:pt>
                <c:pt idx="452">
                  <c:v>209</c:v>
                </c:pt>
                <c:pt idx="453">
                  <c:v>209</c:v>
                </c:pt>
                <c:pt idx="454">
                  <c:v>209</c:v>
                </c:pt>
                <c:pt idx="455">
                  <c:v>209</c:v>
                </c:pt>
                <c:pt idx="456">
                  <c:v>209</c:v>
                </c:pt>
                <c:pt idx="457">
                  <c:v>209</c:v>
                </c:pt>
                <c:pt idx="458">
                  <c:v>209</c:v>
                </c:pt>
                <c:pt idx="459">
                  <c:v>209</c:v>
                </c:pt>
                <c:pt idx="460">
                  <c:v>209</c:v>
                </c:pt>
                <c:pt idx="461">
                  <c:v>209</c:v>
                </c:pt>
                <c:pt idx="462">
                  <c:v>209</c:v>
                </c:pt>
                <c:pt idx="463">
                  <c:v>209</c:v>
                </c:pt>
                <c:pt idx="464">
                  <c:v>210</c:v>
                </c:pt>
                <c:pt idx="465">
                  <c:v>210</c:v>
                </c:pt>
                <c:pt idx="466">
                  <c:v>210</c:v>
                </c:pt>
                <c:pt idx="467">
                  <c:v>210</c:v>
                </c:pt>
                <c:pt idx="468">
                  <c:v>210</c:v>
                </c:pt>
                <c:pt idx="469">
                  <c:v>210</c:v>
                </c:pt>
                <c:pt idx="470">
                  <c:v>210</c:v>
                </c:pt>
                <c:pt idx="471">
                  <c:v>210</c:v>
                </c:pt>
                <c:pt idx="472">
                  <c:v>210</c:v>
                </c:pt>
                <c:pt idx="473">
                  <c:v>210</c:v>
                </c:pt>
                <c:pt idx="474">
                  <c:v>210</c:v>
                </c:pt>
                <c:pt idx="475">
                  <c:v>210</c:v>
                </c:pt>
                <c:pt idx="476">
                  <c:v>210</c:v>
                </c:pt>
                <c:pt idx="477">
                  <c:v>210</c:v>
                </c:pt>
                <c:pt idx="478">
                  <c:v>210</c:v>
                </c:pt>
                <c:pt idx="479">
                  <c:v>210</c:v>
                </c:pt>
                <c:pt idx="480">
                  <c:v>210</c:v>
                </c:pt>
                <c:pt idx="481">
                  <c:v>210</c:v>
                </c:pt>
                <c:pt idx="482">
                  <c:v>210</c:v>
                </c:pt>
                <c:pt idx="483">
                  <c:v>210</c:v>
                </c:pt>
                <c:pt idx="484">
                  <c:v>210</c:v>
                </c:pt>
                <c:pt idx="485">
                  <c:v>210</c:v>
                </c:pt>
                <c:pt idx="486">
                  <c:v>210</c:v>
                </c:pt>
                <c:pt idx="487">
                  <c:v>210</c:v>
                </c:pt>
                <c:pt idx="488">
                  <c:v>210</c:v>
                </c:pt>
                <c:pt idx="489">
                  <c:v>210</c:v>
                </c:pt>
                <c:pt idx="490">
                  <c:v>210</c:v>
                </c:pt>
                <c:pt idx="491">
                  <c:v>210</c:v>
                </c:pt>
                <c:pt idx="492">
                  <c:v>210</c:v>
                </c:pt>
                <c:pt idx="493">
                  <c:v>210</c:v>
                </c:pt>
                <c:pt idx="494">
                  <c:v>210</c:v>
                </c:pt>
                <c:pt idx="495">
                  <c:v>210</c:v>
                </c:pt>
                <c:pt idx="496">
                  <c:v>210</c:v>
                </c:pt>
                <c:pt idx="497">
                  <c:v>210</c:v>
                </c:pt>
                <c:pt idx="498">
                  <c:v>210</c:v>
                </c:pt>
                <c:pt idx="499">
                  <c:v>210</c:v>
                </c:pt>
                <c:pt idx="500">
                  <c:v>210</c:v>
                </c:pt>
                <c:pt idx="501">
                  <c:v>210</c:v>
                </c:pt>
                <c:pt idx="502">
                  <c:v>210</c:v>
                </c:pt>
                <c:pt idx="503">
                  <c:v>210</c:v>
                </c:pt>
                <c:pt idx="504">
                  <c:v>210</c:v>
                </c:pt>
                <c:pt idx="505">
                  <c:v>210</c:v>
                </c:pt>
                <c:pt idx="506">
                  <c:v>210</c:v>
                </c:pt>
                <c:pt idx="507">
                  <c:v>210</c:v>
                </c:pt>
                <c:pt idx="508">
                  <c:v>210</c:v>
                </c:pt>
                <c:pt idx="509">
                  <c:v>210</c:v>
                </c:pt>
                <c:pt idx="510">
                  <c:v>210</c:v>
                </c:pt>
                <c:pt idx="511">
                  <c:v>210</c:v>
                </c:pt>
                <c:pt idx="512">
                  <c:v>210</c:v>
                </c:pt>
                <c:pt idx="513">
                  <c:v>210</c:v>
                </c:pt>
                <c:pt idx="514">
                  <c:v>210</c:v>
                </c:pt>
                <c:pt idx="515">
                  <c:v>210</c:v>
                </c:pt>
                <c:pt idx="516">
                  <c:v>210</c:v>
                </c:pt>
                <c:pt idx="517">
                  <c:v>210</c:v>
                </c:pt>
                <c:pt idx="518">
                  <c:v>210</c:v>
                </c:pt>
                <c:pt idx="519">
                  <c:v>210</c:v>
                </c:pt>
                <c:pt idx="520">
                  <c:v>210</c:v>
                </c:pt>
                <c:pt idx="521">
                  <c:v>210</c:v>
                </c:pt>
                <c:pt idx="522">
                  <c:v>210</c:v>
                </c:pt>
                <c:pt idx="523">
                  <c:v>210</c:v>
                </c:pt>
                <c:pt idx="524">
                  <c:v>211</c:v>
                </c:pt>
                <c:pt idx="525">
                  <c:v>211</c:v>
                </c:pt>
                <c:pt idx="526">
                  <c:v>211</c:v>
                </c:pt>
                <c:pt idx="527">
                  <c:v>211</c:v>
                </c:pt>
                <c:pt idx="528">
                  <c:v>211</c:v>
                </c:pt>
                <c:pt idx="529">
                  <c:v>212</c:v>
                </c:pt>
                <c:pt idx="530">
                  <c:v>212</c:v>
                </c:pt>
                <c:pt idx="531">
                  <c:v>212</c:v>
                </c:pt>
                <c:pt idx="532">
                  <c:v>212</c:v>
                </c:pt>
                <c:pt idx="533">
                  <c:v>212</c:v>
                </c:pt>
                <c:pt idx="534">
                  <c:v>212</c:v>
                </c:pt>
                <c:pt idx="535">
                  <c:v>212</c:v>
                </c:pt>
                <c:pt idx="536">
                  <c:v>212</c:v>
                </c:pt>
                <c:pt idx="537">
                  <c:v>212</c:v>
                </c:pt>
                <c:pt idx="538">
                  <c:v>212</c:v>
                </c:pt>
                <c:pt idx="539">
                  <c:v>212</c:v>
                </c:pt>
                <c:pt idx="540">
                  <c:v>212</c:v>
                </c:pt>
                <c:pt idx="541">
                  <c:v>212</c:v>
                </c:pt>
                <c:pt idx="542">
                  <c:v>212</c:v>
                </c:pt>
                <c:pt idx="543">
                  <c:v>212</c:v>
                </c:pt>
                <c:pt idx="544">
                  <c:v>212</c:v>
                </c:pt>
                <c:pt idx="545">
                  <c:v>212</c:v>
                </c:pt>
                <c:pt idx="546">
                  <c:v>212</c:v>
                </c:pt>
                <c:pt idx="547">
                  <c:v>212</c:v>
                </c:pt>
                <c:pt idx="548">
                  <c:v>212</c:v>
                </c:pt>
                <c:pt idx="549">
                  <c:v>212</c:v>
                </c:pt>
                <c:pt idx="550">
                  <c:v>212</c:v>
                </c:pt>
                <c:pt idx="551">
                  <c:v>212</c:v>
                </c:pt>
                <c:pt idx="552">
                  <c:v>212</c:v>
                </c:pt>
                <c:pt idx="553">
                  <c:v>212</c:v>
                </c:pt>
                <c:pt idx="554">
                  <c:v>212</c:v>
                </c:pt>
                <c:pt idx="555">
                  <c:v>212</c:v>
                </c:pt>
                <c:pt idx="556">
                  <c:v>212</c:v>
                </c:pt>
                <c:pt idx="557">
                  <c:v>212</c:v>
                </c:pt>
                <c:pt idx="558">
                  <c:v>212</c:v>
                </c:pt>
                <c:pt idx="559">
                  <c:v>212</c:v>
                </c:pt>
                <c:pt idx="560">
                  <c:v>212</c:v>
                </c:pt>
                <c:pt idx="561">
                  <c:v>212</c:v>
                </c:pt>
                <c:pt idx="562">
                  <c:v>212</c:v>
                </c:pt>
                <c:pt idx="563">
                  <c:v>212</c:v>
                </c:pt>
                <c:pt idx="564">
                  <c:v>212</c:v>
                </c:pt>
                <c:pt idx="565">
                  <c:v>212</c:v>
                </c:pt>
                <c:pt idx="566">
                  <c:v>212</c:v>
                </c:pt>
                <c:pt idx="567">
                  <c:v>212</c:v>
                </c:pt>
                <c:pt idx="568">
                  <c:v>212</c:v>
                </c:pt>
                <c:pt idx="569">
                  <c:v>212</c:v>
                </c:pt>
                <c:pt idx="570">
                  <c:v>212</c:v>
                </c:pt>
                <c:pt idx="571">
                  <c:v>212</c:v>
                </c:pt>
                <c:pt idx="572">
                  <c:v>212</c:v>
                </c:pt>
                <c:pt idx="573">
                  <c:v>212</c:v>
                </c:pt>
                <c:pt idx="574">
                  <c:v>212</c:v>
                </c:pt>
                <c:pt idx="575">
                  <c:v>212</c:v>
                </c:pt>
                <c:pt idx="576">
                  <c:v>212</c:v>
                </c:pt>
                <c:pt idx="577">
                  <c:v>212</c:v>
                </c:pt>
                <c:pt idx="578">
                  <c:v>212</c:v>
                </c:pt>
                <c:pt idx="579">
                  <c:v>212</c:v>
                </c:pt>
                <c:pt idx="580">
                  <c:v>212</c:v>
                </c:pt>
                <c:pt idx="581">
                  <c:v>212</c:v>
                </c:pt>
                <c:pt idx="582">
                  <c:v>212</c:v>
                </c:pt>
                <c:pt idx="583">
                  <c:v>212</c:v>
                </c:pt>
                <c:pt idx="584">
                  <c:v>212</c:v>
                </c:pt>
                <c:pt idx="585">
                  <c:v>212</c:v>
                </c:pt>
                <c:pt idx="586">
                  <c:v>212</c:v>
                </c:pt>
                <c:pt idx="587">
                  <c:v>212</c:v>
                </c:pt>
                <c:pt idx="588">
                  <c:v>212</c:v>
                </c:pt>
                <c:pt idx="589">
                  <c:v>212</c:v>
                </c:pt>
                <c:pt idx="590">
                  <c:v>212</c:v>
                </c:pt>
                <c:pt idx="591">
                  <c:v>212</c:v>
                </c:pt>
                <c:pt idx="592">
                  <c:v>212</c:v>
                </c:pt>
                <c:pt idx="593">
                  <c:v>212</c:v>
                </c:pt>
                <c:pt idx="594">
                  <c:v>212</c:v>
                </c:pt>
                <c:pt idx="595">
                  <c:v>212</c:v>
                </c:pt>
                <c:pt idx="596">
                  <c:v>212</c:v>
                </c:pt>
                <c:pt idx="597">
                  <c:v>212</c:v>
                </c:pt>
                <c:pt idx="598">
                  <c:v>212</c:v>
                </c:pt>
                <c:pt idx="599">
                  <c:v>213</c:v>
                </c:pt>
                <c:pt idx="600">
                  <c:v>213</c:v>
                </c:pt>
                <c:pt idx="601">
                  <c:v>213</c:v>
                </c:pt>
                <c:pt idx="602">
                  <c:v>213</c:v>
                </c:pt>
                <c:pt idx="603">
                  <c:v>213</c:v>
                </c:pt>
                <c:pt idx="604">
                  <c:v>213</c:v>
                </c:pt>
                <c:pt idx="605">
                  <c:v>213</c:v>
                </c:pt>
                <c:pt idx="606">
                  <c:v>213</c:v>
                </c:pt>
                <c:pt idx="607">
                  <c:v>213</c:v>
                </c:pt>
                <c:pt idx="608">
                  <c:v>213</c:v>
                </c:pt>
                <c:pt idx="609">
                  <c:v>213</c:v>
                </c:pt>
                <c:pt idx="610">
                  <c:v>213</c:v>
                </c:pt>
                <c:pt idx="611">
                  <c:v>213</c:v>
                </c:pt>
                <c:pt idx="612">
                  <c:v>213</c:v>
                </c:pt>
                <c:pt idx="613">
                  <c:v>213</c:v>
                </c:pt>
                <c:pt idx="614">
                  <c:v>213</c:v>
                </c:pt>
                <c:pt idx="615">
                  <c:v>213</c:v>
                </c:pt>
                <c:pt idx="616">
                  <c:v>213</c:v>
                </c:pt>
                <c:pt idx="617">
                  <c:v>213</c:v>
                </c:pt>
                <c:pt idx="618">
                  <c:v>213</c:v>
                </c:pt>
                <c:pt idx="619">
                  <c:v>213</c:v>
                </c:pt>
                <c:pt idx="620">
                  <c:v>213</c:v>
                </c:pt>
                <c:pt idx="621">
                  <c:v>213</c:v>
                </c:pt>
                <c:pt idx="622">
                  <c:v>213</c:v>
                </c:pt>
                <c:pt idx="623">
                  <c:v>213</c:v>
                </c:pt>
                <c:pt idx="624">
                  <c:v>213</c:v>
                </c:pt>
                <c:pt idx="625">
                  <c:v>213</c:v>
                </c:pt>
                <c:pt idx="626">
                  <c:v>213</c:v>
                </c:pt>
                <c:pt idx="627">
                  <c:v>213</c:v>
                </c:pt>
                <c:pt idx="628">
                  <c:v>213</c:v>
                </c:pt>
                <c:pt idx="629">
                  <c:v>213</c:v>
                </c:pt>
                <c:pt idx="630">
                  <c:v>213</c:v>
                </c:pt>
                <c:pt idx="631">
                  <c:v>213</c:v>
                </c:pt>
                <c:pt idx="632">
                  <c:v>213</c:v>
                </c:pt>
                <c:pt idx="633">
                  <c:v>213</c:v>
                </c:pt>
                <c:pt idx="634">
                  <c:v>213</c:v>
                </c:pt>
                <c:pt idx="635">
                  <c:v>213</c:v>
                </c:pt>
                <c:pt idx="636">
                  <c:v>213</c:v>
                </c:pt>
                <c:pt idx="637">
                  <c:v>213</c:v>
                </c:pt>
                <c:pt idx="638">
                  <c:v>213</c:v>
                </c:pt>
                <c:pt idx="639">
                  <c:v>213</c:v>
                </c:pt>
                <c:pt idx="640">
                  <c:v>213</c:v>
                </c:pt>
                <c:pt idx="641">
                  <c:v>213</c:v>
                </c:pt>
                <c:pt idx="642">
                  <c:v>213</c:v>
                </c:pt>
                <c:pt idx="643">
                  <c:v>213</c:v>
                </c:pt>
                <c:pt idx="644">
                  <c:v>213</c:v>
                </c:pt>
                <c:pt idx="645">
                  <c:v>213</c:v>
                </c:pt>
                <c:pt idx="646">
                  <c:v>213</c:v>
                </c:pt>
                <c:pt idx="647">
                  <c:v>213</c:v>
                </c:pt>
                <c:pt idx="648">
                  <c:v>213</c:v>
                </c:pt>
                <c:pt idx="649">
                  <c:v>213</c:v>
                </c:pt>
                <c:pt idx="650">
                  <c:v>213</c:v>
                </c:pt>
                <c:pt idx="651">
                  <c:v>213</c:v>
                </c:pt>
                <c:pt idx="652">
                  <c:v>213</c:v>
                </c:pt>
                <c:pt idx="653">
                  <c:v>213</c:v>
                </c:pt>
                <c:pt idx="654">
                  <c:v>213</c:v>
                </c:pt>
                <c:pt idx="655">
                  <c:v>213</c:v>
                </c:pt>
                <c:pt idx="656">
                  <c:v>213</c:v>
                </c:pt>
                <c:pt idx="657">
                  <c:v>213</c:v>
                </c:pt>
                <c:pt idx="658">
                  <c:v>213</c:v>
                </c:pt>
                <c:pt idx="659">
                  <c:v>213</c:v>
                </c:pt>
                <c:pt idx="660">
                  <c:v>213</c:v>
                </c:pt>
                <c:pt idx="661">
                  <c:v>213</c:v>
                </c:pt>
                <c:pt idx="662">
                  <c:v>213</c:v>
                </c:pt>
                <c:pt idx="663">
                  <c:v>213</c:v>
                </c:pt>
                <c:pt idx="664">
                  <c:v>213</c:v>
                </c:pt>
                <c:pt idx="665">
                  <c:v>213</c:v>
                </c:pt>
                <c:pt idx="666">
                  <c:v>213</c:v>
                </c:pt>
                <c:pt idx="667">
                  <c:v>213</c:v>
                </c:pt>
                <c:pt idx="668">
                  <c:v>213</c:v>
                </c:pt>
                <c:pt idx="669">
                  <c:v>213</c:v>
                </c:pt>
                <c:pt idx="670">
                  <c:v>213</c:v>
                </c:pt>
                <c:pt idx="671">
                  <c:v>213</c:v>
                </c:pt>
                <c:pt idx="672">
                  <c:v>213</c:v>
                </c:pt>
                <c:pt idx="673">
                  <c:v>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AD-4979-BF95-DA0190165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783904"/>
        <c:axId val="529786200"/>
      </c:lineChart>
      <c:dateAx>
        <c:axId val="601347704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1345736"/>
        <c:crosses val="autoZero"/>
        <c:auto val="1"/>
        <c:lblOffset val="100"/>
        <c:baseTimeUnit val="days"/>
        <c:majorUnit val="14"/>
        <c:majorTimeUnit val="days"/>
      </c:dateAx>
      <c:valAx>
        <c:axId val="60134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0000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1347704"/>
        <c:crosses val="autoZero"/>
        <c:crossBetween val="midCat"/>
        <c:majorUnit val="1000"/>
      </c:valAx>
      <c:valAx>
        <c:axId val="529786200"/>
        <c:scaling>
          <c:orientation val="minMax"/>
          <c:max val="220"/>
          <c:min val="0"/>
        </c:scaling>
        <c:delete val="0"/>
        <c:axPos val="r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783904"/>
        <c:crosses val="max"/>
        <c:crossBetween val="between"/>
        <c:minorUnit val="2"/>
      </c:valAx>
      <c:dateAx>
        <c:axId val="529783904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529786200"/>
        <c:crosses val="autoZero"/>
        <c:auto val="1"/>
        <c:lblOffset val="100"/>
        <c:baseTimeUnit val="days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7888685227366482"/>
          <c:y val="0.40599068708133756"/>
          <c:w val="0.15862558508330796"/>
          <c:h val="0.219782190458097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/>
              <a:t>香港死者数の推移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6691037464434764E-2"/>
          <c:y val="1.2209224681414586E-2"/>
          <c:w val="0.93767429046803319"/>
          <c:h val="0.89119936401062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香港マカオ台湾の患者・海外輸入症例・無症状病原体保有者!$CJ$28</c:f>
              <c:strCache>
                <c:ptCount val="1"/>
                <c:pt idx="0">
                  <c:v>死者数</c:v>
                </c:pt>
              </c:strCache>
            </c:strRef>
          </c:tx>
          <c:spPr>
            <a:solidFill>
              <a:schemeClr val="accent1"/>
            </a:solidFill>
            <a:ln w="9525">
              <a:solidFill>
                <a:srgbClr val="FF0000"/>
              </a:solidFill>
            </a:ln>
            <a:effectLst/>
          </c:spPr>
          <c:invertIfNegative val="0"/>
          <c:cat>
            <c:numRef>
              <c:f>香港マカオ台湾の患者・海外輸入症例・無症状病原体保有者!$CI$29:$CI$704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香港マカオ台湾の患者・海外輸入症例・無症状病原体保有者!$CJ$29:$CJ$704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1</c:v>
                </c:pt>
                <c:pt idx="151">
                  <c:v>0</c:v>
                </c:pt>
                <c:pt idx="152">
                  <c:v>1</c:v>
                </c:pt>
                <c:pt idx="153">
                  <c:v>0</c:v>
                </c:pt>
                <c:pt idx="154">
                  <c:v>1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1</c:v>
                </c:pt>
                <c:pt idx="173">
                  <c:v>0</c:v>
                </c:pt>
                <c:pt idx="174">
                  <c:v>2</c:v>
                </c:pt>
                <c:pt idx="175">
                  <c:v>0</c:v>
                </c:pt>
                <c:pt idx="176">
                  <c:v>1</c:v>
                </c:pt>
                <c:pt idx="177">
                  <c:v>1</c:v>
                </c:pt>
                <c:pt idx="178">
                  <c:v>0</c:v>
                </c:pt>
                <c:pt idx="179">
                  <c:v>0</c:v>
                </c:pt>
                <c:pt idx="180">
                  <c:v>2</c:v>
                </c:pt>
                <c:pt idx="181">
                  <c:v>0</c:v>
                </c:pt>
                <c:pt idx="182">
                  <c:v>1</c:v>
                </c:pt>
                <c:pt idx="183">
                  <c:v>1</c:v>
                </c:pt>
                <c:pt idx="184">
                  <c:v>2</c:v>
                </c:pt>
                <c:pt idx="185">
                  <c:v>0</c:v>
                </c:pt>
                <c:pt idx="186">
                  <c:v>4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2</c:v>
                </c:pt>
                <c:pt idx="191">
                  <c:v>4</c:v>
                </c:pt>
                <c:pt idx="192">
                  <c:v>4</c:v>
                </c:pt>
                <c:pt idx="193">
                  <c:v>3</c:v>
                </c:pt>
                <c:pt idx="194">
                  <c:v>4</c:v>
                </c:pt>
                <c:pt idx="195">
                  <c:v>1</c:v>
                </c:pt>
                <c:pt idx="196">
                  <c:v>3</c:v>
                </c:pt>
                <c:pt idx="197">
                  <c:v>1</c:v>
                </c:pt>
                <c:pt idx="198">
                  <c:v>0</c:v>
                </c:pt>
                <c:pt idx="199">
                  <c:v>5</c:v>
                </c:pt>
                <c:pt idx="200">
                  <c:v>3</c:v>
                </c:pt>
                <c:pt idx="201">
                  <c:v>3</c:v>
                </c:pt>
                <c:pt idx="202">
                  <c:v>5</c:v>
                </c:pt>
                <c:pt idx="203">
                  <c:v>3</c:v>
                </c:pt>
                <c:pt idx="204">
                  <c:v>1</c:v>
                </c:pt>
                <c:pt idx="205">
                  <c:v>2</c:v>
                </c:pt>
                <c:pt idx="206">
                  <c:v>0</c:v>
                </c:pt>
                <c:pt idx="207">
                  <c:v>0</c:v>
                </c:pt>
                <c:pt idx="208">
                  <c:v>2</c:v>
                </c:pt>
                <c:pt idx="209">
                  <c:v>1</c:v>
                </c:pt>
                <c:pt idx="210">
                  <c:v>3</c:v>
                </c:pt>
                <c:pt idx="211">
                  <c:v>0</c:v>
                </c:pt>
                <c:pt idx="212">
                  <c:v>1</c:v>
                </c:pt>
                <c:pt idx="213">
                  <c:v>1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2</c:v>
                </c:pt>
                <c:pt idx="218">
                  <c:v>3</c:v>
                </c:pt>
                <c:pt idx="219">
                  <c:v>3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3</c:v>
                </c:pt>
                <c:pt idx="224">
                  <c:v>1</c:v>
                </c:pt>
                <c:pt idx="225">
                  <c:v>0</c:v>
                </c:pt>
                <c:pt idx="226">
                  <c:v>0</c:v>
                </c:pt>
                <c:pt idx="227">
                  <c:v>2</c:v>
                </c:pt>
                <c:pt idx="228">
                  <c:v>2</c:v>
                </c:pt>
                <c:pt idx="229">
                  <c:v>1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1</c:v>
                </c:pt>
                <c:pt idx="234">
                  <c:v>0</c:v>
                </c:pt>
                <c:pt idx="235">
                  <c:v>1</c:v>
                </c:pt>
                <c:pt idx="236">
                  <c:v>1</c:v>
                </c:pt>
                <c:pt idx="237">
                  <c:v>0</c:v>
                </c:pt>
                <c:pt idx="238">
                  <c:v>0</c:v>
                </c:pt>
                <c:pt idx="239">
                  <c:v>1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1</c:v>
                </c:pt>
                <c:pt idx="246">
                  <c:v>1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1</c:v>
                </c:pt>
                <c:pt idx="287">
                  <c:v>1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1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1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1</c:v>
                </c:pt>
                <c:pt idx="315">
                  <c:v>1</c:v>
                </c:pt>
                <c:pt idx="316">
                  <c:v>1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2</c:v>
                </c:pt>
                <c:pt idx="322">
                  <c:v>0</c:v>
                </c:pt>
                <c:pt idx="323">
                  <c:v>0</c:v>
                </c:pt>
                <c:pt idx="324">
                  <c:v>1</c:v>
                </c:pt>
                <c:pt idx="325">
                  <c:v>2</c:v>
                </c:pt>
                <c:pt idx="326">
                  <c:v>3</c:v>
                </c:pt>
                <c:pt idx="327">
                  <c:v>3</c:v>
                </c:pt>
                <c:pt idx="328">
                  <c:v>0</c:v>
                </c:pt>
                <c:pt idx="329">
                  <c:v>2</c:v>
                </c:pt>
                <c:pt idx="330">
                  <c:v>4</c:v>
                </c:pt>
                <c:pt idx="331">
                  <c:v>0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5">
                  <c:v>1</c:v>
                </c:pt>
                <c:pt idx="336">
                  <c:v>2</c:v>
                </c:pt>
                <c:pt idx="337">
                  <c:v>1</c:v>
                </c:pt>
                <c:pt idx="338">
                  <c:v>0</c:v>
                </c:pt>
                <c:pt idx="339">
                  <c:v>1</c:v>
                </c:pt>
                <c:pt idx="340">
                  <c:v>4</c:v>
                </c:pt>
                <c:pt idx="341">
                  <c:v>2</c:v>
                </c:pt>
                <c:pt idx="342">
                  <c:v>4</c:v>
                </c:pt>
                <c:pt idx="343">
                  <c:v>1</c:v>
                </c:pt>
                <c:pt idx="344">
                  <c:v>1</c:v>
                </c:pt>
                <c:pt idx="345">
                  <c:v>1</c:v>
                </c:pt>
                <c:pt idx="346">
                  <c:v>0</c:v>
                </c:pt>
                <c:pt idx="347">
                  <c:v>3</c:v>
                </c:pt>
                <c:pt idx="348">
                  <c:v>0</c:v>
                </c:pt>
                <c:pt idx="349">
                  <c:v>1</c:v>
                </c:pt>
                <c:pt idx="350">
                  <c:v>0</c:v>
                </c:pt>
                <c:pt idx="351">
                  <c:v>1</c:v>
                </c:pt>
                <c:pt idx="352">
                  <c:v>2</c:v>
                </c:pt>
                <c:pt idx="353">
                  <c:v>1</c:v>
                </c:pt>
                <c:pt idx="354">
                  <c:v>1</c:v>
                </c:pt>
                <c:pt idx="355">
                  <c:v>1</c:v>
                </c:pt>
                <c:pt idx="356">
                  <c:v>1</c:v>
                </c:pt>
                <c:pt idx="357">
                  <c:v>0</c:v>
                </c:pt>
                <c:pt idx="358">
                  <c:v>0</c:v>
                </c:pt>
                <c:pt idx="359">
                  <c:v>1</c:v>
                </c:pt>
                <c:pt idx="360">
                  <c:v>0</c:v>
                </c:pt>
                <c:pt idx="361">
                  <c:v>1</c:v>
                </c:pt>
                <c:pt idx="362">
                  <c:v>2</c:v>
                </c:pt>
                <c:pt idx="363">
                  <c:v>1</c:v>
                </c:pt>
                <c:pt idx="364">
                  <c:v>1</c:v>
                </c:pt>
                <c:pt idx="365">
                  <c:v>1</c:v>
                </c:pt>
                <c:pt idx="366">
                  <c:v>0</c:v>
                </c:pt>
                <c:pt idx="367">
                  <c:v>1</c:v>
                </c:pt>
                <c:pt idx="368">
                  <c:v>2</c:v>
                </c:pt>
                <c:pt idx="369">
                  <c:v>2</c:v>
                </c:pt>
                <c:pt idx="370">
                  <c:v>2</c:v>
                </c:pt>
                <c:pt idx="371">
                  <c:v>2</c:v>
                </c:pt>
                <c:pt idx="372">
                  <c:v>1</c:v>
                </c:pt>
                <c:pt idx="373">
                  <c:v>1</c:v>
                </c:pt>
                <c:pt idx="374">
                  <c:v>2</c:v>
                </c:pt>
                <c:pt idx="375">
                  <c:v>1</c:v>
                </c:pt>
                <c:pt idx="376">
                  <c:v>2</c:v>
                </c:pt>
                <c:pt idx="377">
                  <c:v>1</c:v>
                </c:pt>
                <c:pt idx="378">
                  <c:v>1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2</c:v>
                </c:pt>
                <c:pt idx="384">
                  <c:v>1</c:v>
                </c:pt>
                <c:pt idx="385">
                  <c:v>2</c:v>
                </c:pt>
                <c:pt idx="386">
                  <c:v>1</c:v>
                </c:pt>
                <c:pt idx="387">
                  <c:v>1</c:v>
                </c:pt>
                <c:pt idx="388">
                  <c:v>0</c:v>
                </c:pt>
                <c:pt idx="389">
                  <c:v>0</c:v>
                </c:pt>
                <c:pt idx="390">
                  <c:v>2</c:v>
                </c:pt>
                <c:pt idx="391">
                  <c:v>2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1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1</c:v>
                </c:pt>
                <c:pt idx="403">
                  <c:v>1</c:v>
                </c:pt>
                <c:pt idx="404">
                  <c:v>0</c:v>
                </c:pt>
                <c:pt idx="405">
                  <c:v>0</c:v>
                </c:pt>
                <c:pt idx="406">
                  <c:v>1</c:v>
                </c:pt>
                <c:pt idx="407">
                  <c:v>0</c:v>
                </c:pt>
                <c:pt idx="408">
                  <c:v>1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1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1</c:v>
                </c:pt>
                <c:pt idx="426">
                  <c:v>0</c:v>
                </c:pt>
                <c:pt idx="427">
                  <c:v>0</c:v>
                </c:pt>
                <c:pt idx="428">
                  <c:v>1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2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1</c:v>
                </c:pt>
                <c:pt idx="447">
                  <c:v>1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1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1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1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1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5-404F-949E-FC944D8E4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938496"/>
        <c:axId val="505937184"/>
      </c:barChart>
      <c:dateAx>
        <c:axId val="505938496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5937184"/>
        <c:crosses val="autoZero"/>
        <c:auto val="0"/>
        <c:lblOffset val="100"/>
        <c:baseTimeUnit val="days"/>
        <c:majorUnit val="14"/>
        <c:majorTimeUnit val="days"/>
      </c:dateAx>
      <c:valAx>
        <c:axId val="505937184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5938496"/>
        <c:crossesAt val="1"/>
        <c:crossBetween val="between"/>
        <c:majorUnit val="1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/>
              <a:t>香港日々の推移</a:t>
            </a:r>
            <a:endParaRPr lang="en-US" altLang="ja-JP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7196850393700788E-2"/>
          <c:y val="1.2223880578706247E-2"/>
          <c:w val="0.92087411061569113"/>
          <c:h val="0.89106876022636128"/>
        </c:manualLayout>
      </c:layout>
      <c:lineChart>
        <c:grouping val="standard"/>
        <c:varyColors val="0"/>
        <c:ser>
          <c:idx val="0"/>
          <c:order val="0"/>
          <c:tx>
            <c:strRef>
              <c:f>香港マカオ台湾の患者・海外輸入症例・無症状病原体保有者!$CG$28</c:f>
              <c:strCache>
                <c:ptCount val="1"/>
                <c:pt idx="0">
                  <c:v>感染者数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64"/>
            <c:marker>
              <c:symbol val="none"/>
            </c:marker>
            <c:bubble3D val="0"/>
            <c:spPr>
              <a:ln w="127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D7-4F0D-9C78-640D9AB28635}"/>
              </c:ext>
            </c:extLst>
          </c:dPt>
          <c:cat>
            <c:numRef>
              <c:f>香港マカオ台湾の患者・海外輸入症例・無症状病原体保有者!$CF$29:$CF$704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香港マカオ台湾の患者・海外輸入症例・無症状病原体保有者!$CG$29:$CG$704</c:f>
              <c:numCache>
                <c:formatCode>General</c:formatCode>
                <c:ptCount val="676"/>
                <c:pt idx="0">
                  <c:v>1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2</c:v>
                </c:pt>
                <c:pt idx="16">
                  <c:v>0</c:v>
                </c:pt>
                <c:pt idx="17">
                  <c:v>10</c:v>
                </c:pt>
                <c:pt idx="18">
                  <c:v>6</c:v>
                </c:pt>
                <c:pt idx="19">
                  <c:v>7</c:v>
                </c:pt>
                <c:pt idx="20">
                  <c:v>4</c:v>
                </c:pt>
                <c:pt idx="21">
                  <c:v>0</c:v>
                </c:pt>
                <c:pt idx="22">
                  <c:v>3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2</c:v>
                </c:pt>
                <c:pt idx="27">
                  <c:v>3</c:v>
                </c:pt>
                <c:pt idx="28">
                  <c:v>3</c:v>
                </c:pt>
                <c:pt idx="29">
                  <c:v>0</c:v>
                </c:pt>
                <c:pt idx="30">
                  <c:v>1</c:v>
                </c:pt>
                <c:pt idx="31">
                  <c:v>5</c:v>
                </c:pt>
                <c:pt idx="32">
                  <c:v>7</c:v>
                </c:pt>
                <c:pt idx="33">
                  <c:v>4</c:v>
                </c:pt>
                <c:pt idx="34">
                  <c:v>6</c:v>
                </c:pt>
                <c:pt idx="35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3</c:v>
                </c:pt>
                <c:pt idx="39">
                  <c:v>2</c:v>
                </c:pt>
                <c:pt idx="40">
                  <c:v>0</c:v>
                </c:pt>
                <c:pt idx="41">
                  <c:v>4</c:v>
                </c:pt>
                <c:pt idx="42">
                  <c:v>0</c:v>
                </c:pt>
                <c:pt idx="43">
                  <c:v>3</c:v>
                </c:pt>
                <c:pt idx="44">
                  <c:v>2</c:v>
                </c:pt>
                <c:pt idx="45">
                  <c:v>5</c:v>
                </c:pt>
                <c:pt idx="46">
                  <c:v>1</c:v>
                </c:pt>
                <c:pt idx="47">
                  <c:v>5</c:v>
                </c:pt>
                <c:pt idx="48">
                  <c:v>9</c:v>
                </c:pt>
                <c:pt idx="49">
                  <c:v>2</c:v>
                </c:pt>
                <c:pt idx="50">
                  <c:v>6</c:v>
                </c:pt>
                <c:pt idx="51">
                  <c:v>4</c:v>
                </c:pt>
                <c:pt idx="52">
                  <c:v>7</c:v>
                </c:pt>
                <c:pt idx="53">
                  <c:v>9</c:v>
                </c:pt>
                <c:pt idx="54">
                  <c:v>10</c:v>
                </c:pt>
                <c:pt idx="55">
                  <c:v>25</c:v>
                </c:pt>
                <c:pt idx="56">
                  <c:v>16</c:v>
                </c:pt>
                <c:pt idx="57">
                  <c:v>48</c:v>
                </c:pt>
                <c:pt idx="58">
                  <c:v>17</c:v>
                </c:pt>
                <c:pt idx="59">
                  <c:v>44</c:v>
                </c:pt>
                <c:pt idx="60">
                  <c:v>39</c:v>
                </c:pt>
                <c:pt idx="61">
                  <c:v>30</c:v>
                </c:pt>
                <c:pt idx="62">
                  <c:v>24</c:v>
                </c:pt>
                <c:pt idx="63">
                  <c:v>43</c:v>
                </c:pt>
                <c:pt idx="64">
                  <c:v>65</c:v>
                </c:pt>
                <c:pt idx="65">
                  <c:v>64</c:v>
                </c:pt>
                <c:pt idx="66">
                  <c:v>59</c:v>
                </c:pt>
                <c:pt idx="67">
                  <c:v>41</c:v>
                </c:pt>
                <c:pt idx="68">
                  <c:v>32</c:v>
                </c:pt>
                <c:pt idx="69">
                  <c:v>51</c:v>
                </c:pt>
                <c:pt idx="70">
                  <c:v>37</c:v>
                </c:pt>
                <c:pt idx="71">
                  <c:v>43</c:v>
                </c:pt>
                <c:pt idx="72">
                  <c:v>17</c:v>
                </c:pt>
                <c:pt idx="73">
                  <c:v>28</c:v>
                </c:pt>
                <c:pt idx="74">
                  <c:v>24</c:v>
                </c:pt>
                <c:pt idx="75">
                  <c:v>21</c:v>
                </c:pt>
                <c:pt idx="76">
                  <c:v>25</c:v>
                </c:pt>
                <c:pt idx="77">
                  <c:v>13</c:v>
                </c:pt>
                <c:pt idx="78">
                  <c:v>16</c:v>
                </c:pt>
                <c:pt idx="79">
                  <c:v>11</c:v>
                </c:pt>
                <c:pt idx="80">
                  <c:v>4</c:v>
                </c:pt>
                <c:pt idx="81">
                  <c:v>5</c:v>
                </c:pt>
                <c:pt idx="82">
                  <c:v>3</c:v>
                </c:pt>
                <c:pt idx="83">
                  <c:v>4</c:v>
                </c:pt>
                <c:pt idx="84">
                  <c:v>1</c:v>
                </c:pt>
                <c:pt idx="85">
                  <c:v>4</c:v>
                </c:pt>
                <c:pt idx="86">
                  <c:v>2</c:v>
                </c:pt>
                <c:pt idx="87">
                  <c:v>2</c:v>
                </c:pt>
                <c:pt idx="88">
                  <c:v>0</c:v>
                </c:pt>
                <c:pt idx="89">
                  <c:v>4</c:v>
                </c:pt>
                <c:pt idx="90">
                  <c:v>4</c:v>
                </c:pt>
                <c:pt idx="91">
                  <c:v>2</c:v>
                </c:pt>
                <c:pt idx="92">
                  <c:v>0</c:v>
                </c:pt>
                <c:pt idx="93">
                  <c:v>2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2</c:v>
                </c:pt>
                <c:pt idx="100">
                  <c:v>0</c:v>
                </c:pt>
                <c:pt idx="101">
                  <c:v>0</c:v>
                </c:pt>
                <c:pt idx="102">
                  <c:v>1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7</c:v>
                </c:pt>
                <c:pt idx="109">
                  <c:v>0</c:v>
                </c:pt>
                <c:pt idx="110">
                  <c:v>0</c:v>
                </c:pt>
                <c:pt idx="111">
                  <c:v>3</c:v>
                </c:pt>
                <c:pt idx="112">
                  <c:v>1</c:v>
                </c:pt>
                <c:pt idx="113">
                  <c:v>1</c:v>
                </c:pt>
                <c:pt idx="114">
                  <c:v>0</c:v>
                </c:pt>
                <c:pt idx="115">
                  <c:v>3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8</c:v>
                </c:pt>
                <c:pt idx="120">
                  <c:v>2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1</c:v>
                </c:pt>
                <c:pt idx="126">
                  <c:v>0</c:v>
                </c:pt>
                <c:pt idx="127">
                  <c:v>13</c:v>
                </c:pt>
                <c:pt idx="128">
                  <c:v>3</c:v>
                </c:pt>
                <c:pt idx="129">
                  <c:v>2</c:v>
                </c:pt>
                <c:pt idx="130">
                  <c:v>3</c:v>
                </c:pt>
                <c:pt idx="131">
                  <c:v>6</c:v>
                </c:pt>
                <c:pt idx="132">
                  <c:v>0</c:v>
                </c:pt>
                <c:pt idx="133">
                  <c:v>6</c:v>
                </c:pt>
                <c:pt idx="134">
                  <c:v>3</c:v>
                </c:pt>
                <c:pt idx="135">
                  <c:v>3</c:v>
                </c:pt>
                <c:pt idx="136">
                  <c:v>1</c:v>
                </c:pt>
                <c:pt idx="137">
                  <c:v>1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3</c:v>
                </c:pt>
                <c:pt idx="145">
                  <c:v>0</c:v>
                </c:pt>
                <c:pt idx="146">
                  <c:v>8</c:v>
                </c:pt>
                <c:pt idx="147">
                  <c:v>4</c:v>
                </c:pt>
                <c:pt idx="148">
                  <c:v>3</c:v>
                </c:pt>
                <c:pt idx="149">
                  <c:v>1</c:v>
                </c:pt>
                <c:pt idx="150">
                  <c:v>3</c:v>
                </c:pt>
                <c:pt idx="151">
                  <c:v>30</c:v>
                </c:pt>
                <c:pt idx="152">
                  <c:v>16</c:v>
                </c:pt>
                <c:pt idx="153">
                  <c:v>2</c:v>
                </c:pt>
                <c:pt idx="154">
                  <c:v>14</c:v>
                </c:pt>
                <c:pt idx="155">
                  <c:v>3</c:v>
                </c:pt>
                <c:pt idx="156">
                  <c:v>1</c:v>
                </c:pt>
                <c:pt idx="157">
                  <c:v>2</c:v>
                </c:pt>
                <c:pt idx="158">
                  <c:v>4</c:v>
                </c:pt>
                <c:pt idx="159">
                  <c:v>2</c:v>
                </c:pt>
                <c:pt idx="160">
                  <c:v>28</c:v>
                </c:pt>
                <c:pt idx="161">
                  <c:v>9</c:v>
                </c:pt>
                <c:pt idx="162">
                  <c:v>5</c:v>
                </c:pt>
                <c:pt idx="163">
                  <c:v>11</c:v>
                </c:pt>
                <c:pt idx="164">
                  <c:v>10</c:v>
                </c:pt>
                <c:pt idx="165">
                  <c:v>17</c:v>
                </c:pt>
                <c:pt idx="166">
                  <c:v>14</c:v>
                </c:pt>
                <c:pt idx="167">
                  <c:v>24</c:v>
                </c:pt>
                <c:pt idx="168">
                  <c:v>42</c:v>
                </c:pt>
                <c:pt idx="169">
                  <c:v>38</c:v>
                </c:pt>
                <c:pt idx="170">
                  <c:v>28</c:v>
                </c:pt>
                <c:pt idx="171">
                  <c:v>38</c:v>
                </c:pt>
                <c:pt idx="172">
                  <c:v>52</c:v>
                </c:pt>
                <c:pt idx="173">
                  <c:v>48</c:v>
                </c:pt>
                <c:pt idx="174">
                  <c:v>19</c:v>
                </c:pt>
                <c:pt idx="175">
                  <c:v>67</c:v>
                </c:pt>
                <c:pt idx="176">
                  <c:v>58</c:v>
                </c:pt>
                <c:pt idx="177">
                  <c:v>64</c:v>
                </c:pt>
                <c:pt idx="178">
                  <c:v>108</c:v>
                </c:pt>
                <c:pt idx="179">
                  <c:v>73</c:v>
                </c:pt>
                <c:pt idx="180">
                  <c:v>60</c:v>
                </c:pt>
                <c:pt idx="181">
                  <c:v>113</c:v>
                </c:pt>
                <c:pt idx="182">
                  <c:v>118</c:v>
                </c:pt>
                <c:pt idx="183">
                  <c:v>123</c:v>
                </c:pt>
                <c:pt idx="184">
                  <c:v>133</c:v>
                </c:pt>
                <c:pt idx="185">
                  <c:v>128</c:v>
                </c:pt>
                <c:pt idx="186">
                  <c:v>145</c:v>
                </c:pt>
                <c:pt idx="187">
                  <c:v>106</c:v>
                </c:pt>
                <c:pt idx="188">
                  <c:v>118</c:v>
                </c:pt>
                <c:pt idx="189">
                  <c:v>149</c:v>
                </c:pt>
                <c:pt idx="190">
                  <c:v>121</c:v>
                </c:pt>
                <c:pt idx="191">
                  <c:v>124</c:v>
                </c:pt>
                <c:pt idx="192">
                  <c:v>115</c:v>
                </c:pt>
                <c:pt idx="193">
                  <c:v>78</c:v>
                </c:pt>
                <c:pt idx="194">
                  <c:v>80</c:v>
                </c:pt>
                <c:pt idx="195">
                  <c:v>85</c:v>
                </c:pt>
                <c:pt idx="196">
                  <c:v>95</c:v>
                </c:pt>
                <c:pt idx="197">
                  <c:v>89</c:v>
                </c:pt>
                <c:pt idx="198">
                  <c:v>69</c:v>
                </c:pt>
                <c:pt idx="199">
                  <c:v>72</c:v>
                </c:pt>
                <c:pt idx="200">
                  <c:v>69</c:v>
                </c:pt>
                <c:pt idx="201">
                  <c:v>33</c:v>
                </c:pt>
                <c:pt idx="202">
                  <c:v>62</c:v>
                </c:pt>
                <c:pt idx="203">
                  <c:v>69</c:v>
                </c:pt>
                <c:pt idx="204">
                  <c:v>48</c:v>
                </c:pt>
                <c:pt idx="205">
                  <c:v>46</c:v>
                </c:pt>
                <c:pt idx="206">
                  <c:v>74</c:v>
                </c:pt>
                <c:pt idx="207">
                  <c:v>44</c:v>
                </c:pt>
                <c:pt idx="208">
                  <c:v>36</c:v>
                </c:pt>
                <c:pt idx="209">
                  <c:v>26</c:v>
                </c:pt>
                <c:pt idx="210">
                  <c:v>18</c:v>
                </c:pt>
                <c:pt idx="211">
                  <c:v>27</c:v>
                </c:pt>
                <c:pt idx="212">
                  <c:v>26</c:v>
                </c:pt>
                <c:pt idx="213">
                  <c:v>25</c:v>
                </c:pt>
                <c:pt idx="214">
                  <c:v>9</c:v>
                </c:pt>
                <c:pt idx="215">
                  <c:v>19</c:v>
                </c:pt>
                <c:pt idx="216">
                  <c:v>24</c:v>
                </c:pt>
                <c:pt idx="217">
                  <c:v>21</c:v>
                </c:pt>
                <c:pt idx="218">
                  <c:v>13</c:v>
                </c:pt>
                <c:pt idx="219">
                  <c:v>18</c:v>
                </c:pt>
                <c:pt idx="220">
                  <c:v>15</c:v>
                </c:pt>
                <c:pt idx="221">
                  <c:v>9</c:v>
                </c:pt>
                <c:pt idx="222">
                  <c:v>12</c:v>
                </c:pt>
                <c:pt idx="223">
                  <c:v>8</c:v>
                </c:pt>
                <c:pt idx="224">
                  <c:v>8</c:v>
                </c:pt>
                <c:pt idx="225">
                  <c:v>12</c:v>
                </c:pt>
                <c:pt idx="226">
                  <c:v>7</c:v>
                </c:pt>
                <c:pt idx="227">
                  <c:v>21</c:v>
                </c:pt>
                <c:pt idx="228">
                  <c:v>11</c:v>
                </c:pt>
                <c:pt idx="229">
                  <c:v>6</c:v>
                </c:pt>
                <c:pt idx="230">
                  <c:v>6</c:v>
                </c:pt>
                <c:pt idx="231">
                  <c:v>12</c:v>
                </c:pt>
                <c:pt idx="232">
                  <c:v>12</c:v>
                </c:pt>
                <c:pt idx="233">
                  <c:v>13</c:v>
                </c:pt>
                <c:pt idx="234">
                  <c:v>19</c:v>
                </c:pt>
                <c:pt idx="235">
                  <c:v>14</c:v>
                </c:pt>
                <c:pt idx="236">
                  <c:v>4</c:v>
                </c:pt>
                <c:pt idx="237">
                  <c:v>9</c:v>
                </c:pt>
                <c:pt idx="238">
                  <c:v>9</c:v>
                </c:pt>
                <c:pt idx="239">
                  <c:v>3</c:v>
                </c:pt>
                <c:pt idx="240">
                  <c:v>13</c:v>
                </c:pt>
                <c:pt idx="241">
                  <c:v>23</c:v>
                </c:pt>
                <c:pt idx="242">
                  <c:v>6</c:v>
                </c:pt>
                <c:pt idx="243">
                  <c:v>8</c:v>
                </c:pt>
                <c:pt idx="244">
                  <c:v>3</c:v>
                </c:pt>
                <c:pt idx="245">
                  <c:v>7</c:v>
                </c:pt>
                <c:pt idx="246">
                  <c:v>2</c:v>
                </c:pt>
                <c:pt idx="247">
                  <c:v>1</c:v>
                </c:pt>
                <c:pt idx="248">
                  <c:v>6</c:v>
                </c:pt>
                <c:pt idx="249">
                  <c:v>10</c:v>
                </c:pt>
                <c:pt idx="250">
                  <c:v>4</c:v>
                </c:pt>
                <c:pt idx="251">
                  <c:v>8</c:v>
                </c:pt>
                <c:pt idx="252">
                  <c:v>10</c:v>
                </c:pt>
                <c:pt idx="253">
                  <c:v>7</c:v>
                </c:pt>
                <c:pt idx="254">
                  <c:v>4</c:v>
                </c:pt>
                <c:pt idx="255">
                  <c:v>5</c:v>
                </c:pt>
                <c:pt idx="256">
                  <c:v>11</c:v>
                </c:pt>
                <c:pt idx="257">
                  <c:v>8</c:v>
                </c:pt>
                <c:pt idx="258">
                  <c:v>11</c:v>
                </c:pt>
                <c:pt idx="259">
                  <c:v>18</c:v>
                </c:pt>
                <c:pt idx="260">
                  <c:v>8</c:v>
                </c:pt>
                <c:pt idx="261">
                  <c:v>6</c:v>
                </c:pt>
                <c:pt idx="262">
                  <c:v>7</c:v>
                </c:pt>
                <c:pt idx="263">
                  <c:v>11</c:v>
                </c:pt>
                <c:pt idx="264">
                  <c:v>8</c:v>
                </c:pt>
                <c:pt idx="265">
                  <c:v>0</c:v>
                </c:pt>
                <c:pt idx="266">
                  <c:v>12</c:v>
                </c:pt>
                <c:pt idx="267">
                  <c:v>7</c:v>
                </c:pt>
                <c:pt idx="268">
                  <c:v>17</c:v>
                </c:pt>
                <c:pt idx="269">
                  <c:v>4</c:v>
                </c:pt>
                <c:pt idx="270">
                  <c:v>15</c:v>
                </c:pt>
                <c:pt idx="271">
                  <c:v>5</c:v>
                </c:pt>
                <c:pt idx="272">
                  <c:v>8</c:v>
                </c:pt>
                <c:pt idx="273">
                  <c:v>11</c:v>
                </c:pt>
                <c:pt idx="274">
                  <c:v>4</c:v>
                </c:pt>
                <c:pt idx="275">
                  <c:v>5</c:v>
                </c:pt>
                <c:pt idx="276">
                  <c:v>6</c:v>
                </c:pt>
                <c:pt idx="277">
                  <c:v>8</c:v>
                </c:pt>
                <c:pt idx="278">
                  <c:v>5</c:v>
                </c:pt>
                <c:pt idx="279">
                  <c:v>2</c:v>
                </c:pt>
                <c:pt idx="280">
                  <c:v>3</c:v>
                </c:pt>
                <c:pt idx="281">
                  <c:v>7</c:v>
                </c:pt>
                <c:pt idx="282">
                  <c:v>3</c:v>
                </c:pt>
                <c:pt idx="283">
                  <c:v>7</c:v>
                </c:pt>
                <c:pt idx="284">
                  <c:v>6</c:v>
                </c:pt>
                <c:pt idx="285">
                  <c:v>9</c:v>
                </c:pt>
                <c:pt idx="286">
                  <c:v>3</c:v>
                </c:pt>
                <c:pt idx="287">
                  <c:v>7</c:v>
                </c:pt>
                <c:pt idx="288">
                  <c:v>6</c:v>
                </c:pt>
                <c:pt idx="289">
                  <c:v>3</c:v>
                </c:pt>
                <c:pt idx="290">
                  <c:v>10</c:v>
                </c:pt>
                <c:pt idx="291">
                  <c:v>6</c:v>
                </c:pt>
                <c:pt idx="292">
                  <c:v>9</c:v>
                </c:pt>
                <c:pt idx="293">
                  <c:v>18</c:v>
                </c:pt>
                <c:pt idx="294">
                  <c:v>23</c:v>
                </c:pt>
                <c:pt idx="295">
                  <c:v>6</c:v>
                </c:pt>
                <c:pt idx="296">
                  <c:v>8</c:v>
                </c:pt>
                <c:pt idx="297">
                  <c:v>14</c:v>
                </c:pt>
                <c:pt idx="298">
                  <c:v>8</c:v>
                </c:pt>
                <c:pt idx="299">
                  <c:v>4</c:v>
                </c:pt>
                <c:pt idx="300">
                  <c:v>9</c:v>
                </c:pt>
                <c:pt idx="301">
                  <c:v>12</c:v>
                </c:pt>
                <c:pt idx="302">
                  <c:v>26</c:v>
                </c:pt>
                <c:pt idx="303">
                  <c:v>43</c:v>
                </c:pt>
                <c:pt idx="304">
                  <c:v>68</c:v>
                </c:pt>
                <c:pt idx="305">
                  <c:v>73</c:v>
                </c:pt>
                <c:pt idx="306">
                  <c:v>80</c:v>
                </c:pt>
                <c:pt idx="307">
                  <c:v>85</c:v>
                </c:pt>
                <c:pt idx="308">
                  <c:v>81</c:v>
                </c:pt>
                <c:pt idx="309">
                  <c:v>92</c:v>
                </c:pt>
                <c:pt idx="310">
                  <c:v>84</c:v>
                </c:pt>
                <c:pt idx="311">
                  <c:v>115</c:v>
                </c:pt>
                <c:pt idx="312">
                  <c:v>76</c:v>
                </c:pt>
                <c:pt idx="313">
                  <c:v>82</c:v>
                </c:pt>
                <c:pt idx="314">
                  <c:v>103</c:v>
                </c:pt>
                <c:pt idx="315">
                  <c:v>90</c:v>
                </c:pt>
                <c:pt idx="316">
                  <c:v>112</c:v>
                </c:pt>
                <c:pt idx="317">
                  <c:v>101</c:v>
                </c:pt>
                <c:pt idx="318">
                  <c:v>95</c:v>
                </c:pt>
                <c:pt idx="319">
                  <c:v>78</c:v>
                </c:pt>
                <c:pt idx="320">
                  <c:v>100</c:v>
                </c:pt>
                <c:pt idx="321">
                  <c:v>104</c:v>
                </c:pt>
                <c:pt idx="322">
                  <c:v>112</c:v>
                </c:pt>
                <c:pt idx="323">
                  <c:v>86</c:v>
                </c:pt>
                <c:pt idx="324">
                  <c:v>69</c:v>
                </c:pt>
                <c:pt idx="325">
                  <c:v>95</c:v>
                </c:pt>
                <c:pt idx="326">
                  <c:v>82</c:v>
                </c:pt>
                <c:pt idx="327">
                  <c:v>98</c:v>
                </c:pt>
                <c:pt idx="328">
                  <c:v>82</c:v>
                </c:pt>
                <c:pt idx="329">
                  <c:v>96</c:v>
                </c:pt>
                <c:pt idx="330">
                  <c:v>70</c:v>
                </c:pt>
                <c:pt idx="331">
                  <c:v>109</c:v>
                </c:pt>
                <c:pt idx="332">
                  <c:v>74</c:v>
                </c:pt>
                <c:pt idx="333">
                  <c:v>85</c:v>
                </c:pt>
                <c:pt idx="334">
                  <c:v>63</c:v>
                </c:pt>
                <c:pt idx="335">
                  <c:v>53</c:v>
                </c:pt>
                <c:pt idx="336">
                  <c:v>71</c:v>
                </c:pt>
                <c:pt idx="337">
                  <c:v>57</c:v>
                </c:pt>
                <c:pt idx="338">
                  <c:v>59</c:v>
                </c:pt>
                <c:pt idx="339">
                  <c:v>70</c:v>
                </c:pt>
                <c:pt idx="340">
                  <c:v>61</c:v>
                </c:pt>
                <c:pt idx="341">
                  <c:v>53</c:v>
                </c:pt>
                <c:pt idx="342">
                  <c:v>54</c:v>
                </c:pt>
                <c:pt idx="343">
                  <c:v>68</c:v>
                </c:pt>
                <c:pt idx="344">
                  <c:v>42</c:v>
                </c:pt>
                <c:pt idx="345">
                  <c:v>35</c:v>
                </c:pt>
                <c:pt idx="346">
                  <c:v>41</c:v>
                </c:pt>
                <c:pt idx="347">
                  <c:v>53</c:v>
                </c:pt>
                <c:pt idx="348">
                  <c:v>32</c:v>
                </c:pt>
                <c:pt idx="349">
                  <c:v>25</c:v>
                </c:pt>
                <c:pt idx="350">
                  <c:v>33</c:v>
                </c:pt>
                <c:pt idx="351">
                  <c:v>45</c:v>
                </c:pt>
                <c:pt idx="352">
                  <c:v>59</c:v>
                </c:pt>
                <c:pt idx="353">
                  <c:v>31</c:v>
                </c:pt>
                <c:pt idx="354">
                  <c:v>41</c:v>
                </c:pt>
                <c:pt idx="355">
                  <c:v>60</c:v>
                </c:pt>
                <c:pt idx="356">
                  <c:v>42</c:v>
                </c:pt>
                <c:pt idx="357">
                  <c:v>29</c:v>
                </c:pt>
                <c:pt idx="358">
                  <c:v>38</c:v>
                </c:pt>
                <c:pt idx="359">
                  <c:v>50</c:v>
                </c:pt>
                <c:pt idx="360">
                  <c:v>55</c:v>
                </c:pt>
                <c:pt idx="361">
                  <c:v>107</c:v>
                </c:pt>
                <c:pt idx="362">
                  <c:v>56</c:v>
                </c:pt>
                <c:pt idx="363">
                  <c:v>77</c:v>
                </c:pt>
                <c:pt idx="364">
                  <c:v>70</c:v>
                </c:pt>
                <c:pt idx="365">
                  <c:v>61</c:v>
                </c:pt>
                <c:pt idx="366">
                  <c:v>81</c:v>
                </c:pt>
                <c:pt idx="367">
                  <c:v>76</c:v>
                </c:pt>
                <c:pt idx="368">
                  <c:v>73</c:v>
                </c:pt>
                <c:pt idx="369">
                  <c:v>64</c:v>
                </c:pt>
                <c:pt idx="370">
                  <c:v>60</c:v>
                </c:pt>
                <c:pt idx="371">
                  <c:v>39</c:v>
                </c:pt>
                <c:pt idx="372">
                  <c:v>50</c:v>
                </c:pt>
                <c:pt idx="373">
                  <c:v>28</c:v>
                </c:pt>
                <c:pt idx="374">
                  <c:v>53</c:v>
                </c:pt>
                <c:pt idx="375">
                  <c:v>34</c:v>
                </c:pt>
                <c:pt idx="376">
                  <c:v>25</c:v>
                </c:pt>
                <c:pt idx="377">
                  <c:v>19</c:v>
                </c:pt>
                <c:pt idx="378">
                  <c:v>22</c:v>
                </c:pt>
                <c:pt idx="379">
                  <c:v>37</c:v>
                </c:pt>
                <c:pt idx="380">
                  <c:v>19</c:v>
                </c:pt>
                <c:pt idx="381">
                  <c:v>27</c:v>
                </c:pt>
                <c:pt idx="382">
                  <c:v>32</c:v>
                </c:pt>
                <c:pt idx="383">
                  <c:v>26</c:v>
                </c:pt>
                <c:pt idx="384">
                  <c:v>17</c:v>
                </c:pt>
                <c:pt idx="385">
                  <c:v>21</c:v>
                </c:pt>
                <c:pt idx="386">
                  <c:v>24</c:v>
                </c:pt>
                <c:pt idx="387">
                  <c:v>12</c:v>
                </c:pt>
                <c:pt idx="388">
                  <c:v>12</c:v>
                </c:pt>
                <c:pt idx="389">
                  <c:v>9</c:v>
                </c:pt>
                <c:pt idx="390">
                  <c:v>8</c:v>
                </c:pt>
                <c:pt idx="391">
                  <c:v>16</c:v>
                </c:pt>
                <c:pt idx="392">
                  <c:v>8</c:v>
                </c:pt>
                <c:pt idx="393">
                  <c:v>13</c:v>
                </c:pt>
                <c:pt idx="394">
                  <c:v>15</c:v>
                </c:pt>
                <c:pt idx="395">
                  <c:v>20</c:v>
                </c:pt>
                <c:pt idx="396">
                  <c:v>16</c:v>
                </c:pt>
                <c:pt idx="397">
                  <c:v>12</c:v>
                </c:pt>
                <c:pt idx="398">
                  <c:v>17</c:v>
                </c:pt>
                <c:pt idx="399">
                  <c:v>13</c:v>
                </c:pt>
                <c:pt idx="400">
                  <c:v>24</c:v>
                </c:pt>
                <c:pt idx="401">
                  <c:v>33</c:v>
                </c:pt>
                <c:pt idx="402">
                  <c:v>22</c:v>
                </c:pt>
                <c:pt idx="403">
                  <c:v>14</c:v>
                </c:pt>
                <c:pt idx="404">
                  <c:v>13</c:v>
                </c:pt>
                <c:pt idx="405">
                  <c:v>14</c:v>
                </c:pt>
                <c:pt idx="406">
                  <c:v>9</c:v>
                </c:pt>
                <c:pt idx="407">
                  <c:v>11</c:v>
                </c:pt>
                <c:pt idx="408">
                  <c:v>8</c:v>
                </c:pt>
                <c:pt idx="409">
                  <c:v>16</c:v>
                </c:pt>
                <c:pt idx="410">
                  <c:v>9</c:v>
                </c:pt>
                <c:pt idx="411">
                  <c:v>21</c:v>
                </c:pt>
                <c:pt idx="412">
                  <c:v>8</c:v>
                </c:pt>
                <c:pt idx="413">
                  <c:v>22</c:v>
                </c:pt>
                <c:pt idx="414">
                  <c:v>60</c:v>
                </c:pt>
                <c:pt idx="415">
                  <c:v>47</c:v>
                </c:pt>
                <c:pt idx="416">
                  <c:v>24</c:v>
                </c:pt>
                <c:pt idx="417">
                  <c:v>30</c:v>
                </c:pt>
                <c:pt idx="418">
                  <c:v>18</c:v>
                </c:pt>
                <c:pt idx="419">
                  <c:v>11</c:v>
                </c:pt>
                <c:pt idx="420">
                  <c:v>10</c:v>
                </c:pt>
                <c:pt idx="421">
                  <c:v>13</c:v>
                </c:pt>
                <c:pt idx="422">
                  <c:v>8</c:v>
                </c:pt>
                <c:pt idx="423">
                  <c:v>8</c:v>
                </c:pt>
                <c:pt idx="424">
                  <c:v>18</c:v>
                </c:pt>
                <c:pt idx="425">
                  <c:v>12</c:v>
                </c:pt>
                <c:pt idx="426">
                  <c:v>10</c:v>
                </c:pt>
                <c:pt idx="427">
                  <c:v>9</c:v>
                </c:pt>
                <c:pt idx="428">
                  <c:v>11</c:v>
                </c:pt>
                <c:pt idx="429">
                  <c:v>6</c:v>
                </c:pt>
                <c:pt idx="430">
                  <c:v>1</c:v>
                </c:pt>
                <c:pt idx="431">
                  <c:v>8</c:v>
                </c:pt>
                <c:pt idx="432">
                  <c:v>7</c:v>
                </c:pt>
                <c:pt idx="433">
                  <c:v>6</c:v>
                </c:pt>
                <c:pt idx="434">
                  <c:v>13</c:v>
                </c:pt>
                <c:pt idx="435">
                  <c:v>19</c:v>
                </c:pt>
                <c:pt idx="436">
                  <c:v>2</c:v>
                </c:pt>
                <c:pt idx="437">
                  <c:v>7</c:v>
                </c:pt>
                <c:pt idx="438">
                  <c:v>16</c:v>
                </c:pt>
                <c:pt idx="439">
                  <c:v>7</c:v>
                </c:pt>
                <c:pt idx="440">
                  <c:v>8</c:v>
                </c:pt>
                <c:pt idx="441">
                  <c:v>10</c:v>
                </c:pt>
                <c:pt idx="442">
                  <c:v>14</c:v>
                </c:pt>
                <c:pt idx="443">
                  <c:v>5</c:v>
                </c:pt>
                <c:pt idx="444">
                  <c:v>13</c:v>
                </c:pt>
                <c:pt idx="445">
                  <c:v>13</c:v>
                </c:pt>
                <c:pt idx="446">
                  <c:v>13</c:v>
                </c:pt>
                <c:pt idx="447">
                  <c:v>5</c:v>
                </c:pt>
                <c:pt idx="448">
                  <c:v>6</c:v>
                </c:pt>
                <c:pt idx="449">
                  <c:v>17</c:v>
                </c:pt>
                <c:pt idx="450">
                  <c:v>18</c:v>
                </c:pt>
                <c:pt idx="451">
                  <c:v>30</c:v>
                </c:pt>
                <c:pt idx="452">
                  <c:v>12</c:v>
                </c:pt>
                <c:pt idx="453">
                  <c:v>8</c:v>
                </c:pt>
                <c:pt idx="454">
                  <c:v>1</c:v>
                </c:pt>
                <c:pt idx="455">
                  <c:v>14</c:v>
                </c:pt>
                <c:pt idx="456">
                  <c:v>9</c:v>
                </c:pt>
                <c:pt idx="457">
                  <c:v>3</c:v>
                </c:pt>
                <c:pt idx="458">
                  <c:v>6</c:v>
                </c:pt>
                <c:pt idx="459">
                  <c:v>4</c:v>
                </c:pt>
                <c:pt idx="460">
                  <c:v>8</c:v>
                </c:pt>
                <c:pt idx="461">
                  <c:v>7</c:v>
                </c:pt>
                <c:pt idx="462">
                  <c:v>15</c:v>
                </c:pt>
                <c:pt idx="463">
                  <c:v>4</c:v>
                </c:pt>
                <c:pt idx="464">
                  <c:v>8</c:v>
                </c:pt>
                <c:pt idx="465">
                  <c:v>2</c:v>
                </c:pt>
                <c:pt idx="466">
                  <c:v>2</c:v>
                </c:pt>
                <c:pt idx="467">
                  <c:v>4</c:v>
                </c:pt>
                <c:pt idx="468">
                  <c:v>6</c:v>
                </c:pt>
                <c:pt idx="469">
                  <c:v>2</c:v>
                </c:pt>
                <c:pt idx="470">
                  <c:v>3</c:v>
                </c:pt>
                <c:pt idx="471">
                  <c:v>5</c:v>
                </c:pt>
                <c:pt idx="472">
                  <c:v>1</c:v>
                </c:pt>
                <c:pt idx="473">
                  <c:v>4</c:v>
                </c:pt>
                <c:pt idx="474">
                  <c:v>1</c:v>
                </c:pt>
                <c:pt idx="475">
                  <c:v>2</c:v>
                </c:pt>
                <c:pt idx="476">
                  <c:v>3</c:v>
                </c:pt>
                <c:pt idx="477">
                  <c:v>1</c:v>
                </c:pt>
                <c:pt idx="478">
                  <c:v>3</c:v>
                </c:pt>
                <c:pt idx="479">
                  <c:v>3</c:v>
                </c:pt>
                <c:pt idx="480">
                  <c:v>1</c:v>
                </c:pt>
                <c:pt idx="481">
                  <c:v>1</c:v>
                </c:pt>
                <c:pt idx="482">
                  <c:v>1</c:v>
                </c:pt>
                <c:pt idx="483">
                  <c:v>1</c:v>
                </c:pt>
                <c:pt idx="484">
                  <c:v>1</c:v>
                </c:pt>
                <c:pt idx="485">
                  <c:v>1</c:v>
                </c:pt>
                <c:pt idx="486">
                  <c:v>2</c:v>
                </c:pt>
                <c:pt idx="487">
                  <c:v>1</c:v>
                </c:pt>
                <c:pt idx="488">
                  <c:v>2</c:v>
                </c:pt>
                <c:pt idx="489">
                  <c:v>1</c:v>
                </c:pt>
                <c:pt idx="490">
                  <c:v>0</c:v>
                </c:pt>
                <c:pt idx="491">
                  <c:v>0</c:v>
                </c:pt>
                <c:pt idx="492">
                  <c:v>1</c:v>
                </c:pt>
                <c:pt idx="493">
                  <c:v>0</c:v>
                </c:pt>
                <c:pt idx="494">
                  <c:v>4</c:v>
                </c:pt>
                <c:pt idx="495">
                  <c:v>7</c:v>
                </c:pt>
                <c:pt idx="496">
                  <c:v>0</c:v>
                </c:pt>
                <c:pt idx="497">
                  <c:v>1</c:v>
                </c:pt>
                <c:pt idx="498">
                  <c:v>1</c:v>
                </c:pt>
                <c:pt idx="499">
                  <c:v>1</c:v>
                </c:pt>
                <c:pt idx="500">
                  <c:v>7</c:v>
                </c:pt>
                <c:pt idx="501">
                  <c:v>7</c:v>
                </c:pt>
                <c:pt idx="502">
                  <c:v>3</c:v>
                </c:pt>
                <c:pt idx="503">
                  <c:v>4</c:v>
                </c:pt>
                <c:pt idx="504">
                  <c:v>2</c:v>
                </c:pt>
                <c:pt idx="505">
                  <c:v>0</c:v>
                </c:pt>
                <c:pt idx="506">
                  <c:v>3</c:v>
                </c:pt>
                <c:pt idx="507">
                  <c:v>0</c:v>
                </c:pt>
                <c:pt idx="508">
                  <c:v>1</c:v>
                </c:pt>
                <c:pt idx="509">
                  <c:v>2</c:v>
                </c:pt>
                <c:pt idx="510">
                  <c:v>1</c:v>
                </c:pt>
                <c:pt idx="511">
                  <c:v>0</c:v>
                </c:pt>
                <c:pt idx="512">
                  <c:v>3</c:v>
                </c:pt>
                <c:pt idx="513">
                  <c:v>1</c:v>
                </c:pt>
                <c:pt idx="514">
                  <c:v>1</c:v>
                </c:pt>
                <c:pt idx="515">
                  <c:v>3</c:v>
                </c:pt>
                <c:pt idx="516">
                  <c:v>7</c:v>
                </c:pt>
                <c:pt idx="517">
                  <c:v>2</c:v>
                </c:pt>
                <c:pt idx="518">
                  <c:v>7</c:v>
                </c:pt>
                <c:pt idx="519">
                  <c:v>4</c:v>
                </c:pt>
                <c:pt idx="520">
                  <c:v>2</c:v>
                </c:pt>
                <c:pt idx="521">
                  <c:v>6</c:v>
                </c:pt>
                <c:pt idx="522">
                  <c:v>3</c:v>
                </c:pt>
                <c:pt idx="523">
                  <c:v>1</c:v>
                </c:pt>
                <c:pt idx="524">
                  <c:v>2</c:v>
                </c:pt>
                <c:pt idx="525">
                  <c:v>4</c:v>
                </c:pt>
                <c:pt idx="526">
                  <c:v>11</c:v>
                </c:pt>
                <c:pt idx="527">
                  <c:v>1</c:v>
                </c:pt>
                <c:pt idx="528">
                  <c:v>3</c:v>
                </c:pt>
                <c:pt idx="529">
                  <c:v>1</c:v>
                </c:pt>
                <c:pt idx="530">
                  <c:v>1</c:v>
                </c:pt>
                <c:pt idx="531">
                  <c:v>1</c:v>
                </c:pt>
                <c:pt idx="532">
                  <c:v>3</c:v>
                </c:pt>
                <c:pt idx="533">
                  <c:v>1</c:v>
                </c:pt>
                <c:pt idx="534">
                  <c:v>1</c:v>
                </c:pt>
                <c:pt idx="535">
                  <c:v>1</c:v>
                </c:pt>
                <c:pt idx="536">
                  <c:v>0</c:v>
                </c:pt>
                <c:pt idx="537">
                  <c:v>1</c:v>
                </c:pt>
                <c:pt idx="538">
                  <c:v>3</c:v>
                </c:pt>
                <c:pt idx="539">
                  <c:v>0</c:v>
                </c:pt>
                <c:pt idx="540">
                  <c:v>1</c:v>
                </c:pt>
                <c:pt idx="541">
                  <c:v>0</c:v>
                </c:pt>
                <c:pt idx="542">
                  <c:v>2</c:v>
                </c:pt>
                <c:pt idx="543">
                  <c:v>0</c:v>
                </c:pt>
                <c:pt idx="544">
                  <c:v>7</c:v>
                </c:pt>
                <c:pt idx="545">
                  <c:v>5</c:v>
                </c:pt>
                <c:pt idx="546">
                  <c:v>1</c:v>
                </c:pt>
                <c:pt idx="547">
                  <c:v>2</c:v>
                </c:pt>
                <c:pt idx="548">
                  <c:v>2</c:v>
                </c:pt>
                <c:pt idx="549">
                  <c:v>3</c:v>
                </c:pt>
                <c:pt idx="550">
                  <c:v>0</c:v>
                </c:pt>
                <c:pt idx="551">
                  <c:v>1</c:v>
                </c:pt>
                <c:pt idx="552">
                  <c:v>1</c:v>
                </c:pt>
                <c:pt idx="553">
                  <c:v>2</c:v>
                </c:pt>
                <c:pt idx="554">
                  <c:v>2</c:v>
                </c:pt>
                <c:pt idx="555">
                  <c:v>0</c:v>
                </c:pt>
                <c:pt idx="556">
                  <c:v>3</c:v>
                </c:pt>
                <c:pt idx="557">
                  <c:v>3</c:v>
                </c:pt>
                <c:pt idx="558">
                  <c:v>4</c:v>
                </c:pt>
                <c:pt idx="559">
                  <c:v>2</c:v>
                </c:pt>
                <c:pt idx="560">
                  <c:v>6</c:v>
                </c:pt>
                <c:pt idx="561">
                  <c:v>2</c:v>
                </c:pt>
                <c:pt idx="562">
                  <c:v>7</c:v>
                </c:pt>
                <c:pt idx="563">
                  <c:v>2</c:v>
                </c:pt>
                <c:pt idx="564">
                  <c:v>2</c:v>
                </c:pt>
                <c:pt idx="565">
                  <c:v>4</c:v>
                </c:pt>
                <c:pt idx="566">
                  <c:v>1</c:v>
                </c:pt>
                <c:pt idx="567">
                  <c:v>5</c:v>
                </c:pt>
                <c:pt idx="568">
                  <c:v>5</c:v>
                </c:pt>
                <c:pt idx="569">
                  <c:v>2</c:v>
                </c:pt>
                <c:pt idx="570">
                  <c:v>1</c:v>
                </c:pt>
                <c:pt idx="571">
                  <c:v>3</c:v>
                </c:pt>
                <c:pt idx="572">
                  <c:v>3</c:v>
                </c:pt>
                <c:pt idx="573">
                  <c:v>3</c:v>
                </c:pt>
                <c:pt idx="574">
                  <c:v>5</c:v>
                </c:pt>
                <c:pt idx="575">
                  <c:v>2</c:v>
                </c:pt>
                <c:pt idx="576">
                  <c:v>3</c:v>
                </c:pt>
                <c:pt idx="577">
                  <c:v>5</c:v>
                </c:pt>
                <c:pt idx="578">
                  <c:v>5</c:v>
                </c:pt>
                <c:pt idx="579">
                  <c:v>7</c:v>
                </c:pt>
                <c:pt idx="580">
                  <c:v>5</c:v>
                </c:pt>
                <c:pt idx="581">
                  <c:v>3</c:v>
                </c:pt>
                <c:pt idx="582">
                  <c:v>17</c:v>
                </c:pt>
                <c:pt idx="583">
                  <c:v>6</c:v>
                </c:pt>
                <c:pt idx="584">
                  <c:v>7</c:v>
                </c:pt>
                <c:pt idx="585">
                  <c:v>3</c:v>
                </c:pt>
                <c:pt idx="586">
                  <c:v>2</c:v>
                </c:pt>
                <c:pt idx="587">
                  <c:v>1</c:v>
                </c:pt>
                <c:pt idx="588">
                  <c:v>0</c:v>
                </c:pt>
                <c:pt idx="589">
                  <c:v>-1</c:v>
                </c:pt>
                <c:pt idx="590">
                  <c:v>1</c:v>
                </c:pt>
                <c:pt idx="591">
                  <c:v>8</c:v>
                </c:pt>
                <c:pt idx="592">
                  <c:v>2</c:v>
                </c:pt>
                <c:pt idx="593">
                  <c:v>6</c:v>
                </c:pt>
                <c:pt idx="594">
                  <c:v>2</c:v>
                </c:pt>
                <c:pt idx="595">
                  <c:v>2</c:v>
                </c:pt>
                <c:pt idx="596">
                  <c:v>5</c:v>
                </c:pt>
                <c:pt idx="597">
                  <c:v>4</c:v>
                </c:pt>
                <c:pt idx="598">
                  <c:v>3</c:v>
                </c:pt>
                <c:pt idx="599">
                  <c:v>1</c:v>
                </c:pt>
                <c:pt idx="600">
                  <c:v>2</c:v>
                </c:pt>
                <c:pt idx="601">
                  <c:v>1</c:v>
                </c:pt>
                <c:pt idx="602">
                  <c:v>0</c:v>
                </c:pt>
                <c:pt idx="603">
                  <c:v>3</c:v>
                </c:pt>
                <c:pt idx="604">
                  <c:v>5</c:v>
                </c:pt>
                <c:pt idx="605">
                  <c:v>3</c:v>
                </c:pt>
                <c:pt idx="606">
                  <c:v>5</c:v>
                </c:pt>
                <c:pt idx="607">
                  <c:v>1</c:v>
                </c:pt>
                <c:pt idx="608">
                  <c:v>1</c:v>
                </c:pt>
                <c:pt idx="609">
                  <c:v>2</c:v>
                </c:pt>
                <c:pt idx="610">
                  <c:v>7</c:v>
                </c:pt>
                <c:pt idx="611">
                  <c:v>9</c:v>
                </c:pt>
                <c:pt idx="612">
                  <c:v>8</c:v>
                </c:pt>
                <c:pt idx="613">
                  <c:v>3</c:v>
                </c:pt>
                <c:pt idx="614">
                  <c:v>13</c:v>
                </c:pt>
                <c:pt idx="615">
                  <c:v>5</c:v>
                </c:pt>
                <c:pt idx="616">
                  <c:v>3</c:v>
                </c:pt>
                <c:pt idx="617">
                  <c:v>4</c:v>
                </c:pt>
                <c:pt idx="618">
                  <c:v>5</c:v>
                </c:pt>
                <c:pt idx="619">
                  <c:v>0</c:v>
                </c:pt>
                <c:pt idx="620">
                  <c:v>4</c:v>
                </c:pt>
                <c:pt idx="621">
                  <c:v>7</c:v>
                </c:pt>
                <c:pt idx="622">
                  <c:v>6</c:v>
                </c:pt>
                <c:pt idx="623">
                  <c:v>8</c:v>
                </c:pt>
                <c:pt idx="624">
                  <c:v>2</c:v>
                </c:pt>
                <c:pt idx="625">
                  <c:v>8</c:v>
                </c:pt>
                <c:pt idx="626">
                  <c:v>0</c:v>
                </c:pt>
                <c:pt idx="627">
                  <c:v>7</c:v>
                </c:pt>
                <c:pt idx="628">
                  <c:v>4</c:v>
                </c:pt>
                <c:pt idx="629">
                  <c:v>3</c:v>
                </c:pt>
                <c:pt idx="630">
                  <c:v>1</c:v>
                </c:pt>
                <c:pt idx="631">
                  <c:v>9</c:v>
                </c:pt>
                <c:pt idx="632">
                  <c:v>6</c:v>
                </c:pt>
                <c:pt idx="633">
                  <c:v>3</c:v>
                </c:pt>
                <c:pt idx="634">
                  <c:v>5</c:v>
                </c:pt>
                <c:pt idx="635">
                  <c:v>2</c:v>
                </c:pt>
                <c:pt idx="636">
                  <c:v>4</c:v>
                </c:pt>
                <c:pt idx="637">
                  <c:v>6</c:v>
                </c:pt>
                <c:pt idx="638">
                  <c:v>2</c:v>
                </c:pt>
                <c:pt idx="639">
                  <c:v>6</c:v>
                </c:pt>
                <c:pt idx="640">
                  <c:v>4</c:v>
                </c:pt>
                <c:pt idx="641">
                  <c:v>4</c:v>
                </c:pt>
                <c:pt idx="642">
                  <c:v>3</c:v>
                </c:pt>
                <c:pt idx="643">
                  <c:v>5</c:v>
                </c:pt>
                <c:pt idx="644">
                  <c:v>2</c:v>
                </c:pt>
                <c:pt idx="645">
                  <c:v>5</c:v>
                </c:pt>
                <c:pt idx="646">
                  <c:v>3</c:v>
                </c:pt>
                <c:pt idx="647">
                  <c:v>1</c:v>
                </c:pt>
                <c:pt idx="648">
                  <c:v>1</c:v>
                </c:pt>
                <c:pt idx="649">
                  <c:v>2</c:v>
                </c:pt>
                <c:pt idx="650">
                  <c:v>3</c:v>
                </c:pt>
                <c:pt idx="651">
                  <c:v>7</c:v>
                </c:pt>
                <c:pt idx="652">
                  <c:v>1</c:v>
                </c:pt>
                <c:pt idx="653">
                  <c:v>7</c:v>
                </c:pt>
                <c:pt idx="654">
                  <c:v>1</c:v>
                </c:pt>
                <c:pt idx="655">
                  <c:v>0</c:v>
                </c:pt>
                <c:pt idx="656">
                  <c:v>1</c:v>
                </c:pt>
                <c:pt idx="657">
                  <c:v>5</c:v>
                </c:pt>
                <c:pt idx="658">
                  <c:v>3</c:v>
                </c:pt>
                <c:pt idx="659">
                  <c:v>1</c:v>
                </c:pt>
                <c:pt idx="660">
                  <c:v>2</c:v>
                </c:pt>
                <c:pt idx="661">
                  <c:v>1</c:v>
                </c:pt>
                <c:pt idx="662">
                  <c:v>6</c:v>
                </c:pt>
                <c:pt idx="663">
                  <c:v>1</c:v>
                </c:pt>
                <c:pt idx="664">
                  <c:v>3</c:v>
                </c:pt>
                <c:pt idx="665">
                  <c:v>4</c:v>
                </c:pt>
                <c:pt idx="666">
                  <c:v>1</c:v>
                </c:pt>
                <c:pt idx="667">
                  <c:v>3</c:v>
                </c:pt>
                <c:pt idx="668">
                  <c:v>2</c:v>
                </c:pt>
                <c:pt idx="669">
                  <c:v>3</c:v>
                </c:pt>
                <c:pt idx="670">
                  <c:v>6</c:v>
                </c:pt>
                <c:pt idx="671">
                  <c:v>1</c:v>
                </c:pt>
                <c:pt idx="672">
                  <c:v>6</c:v>
                </c:pt>
                <c:pt idx="67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7-4F0D-9C78-640D9AB28635}"/>
            </c:ext>
          </c:extLst>
        </c:ser>
        <c:ser>
          <c:idx val="1"/>
          <c:order val="1"/>
          <c:tx>
            <c:strRef>
              <c:f>香港マカオ台湾の患者・海外輸入症例・無症状病原体保有者!$CH$28</c:f>
              <c:strCache>
                <c:ptCount val="1"/>
                <c:pt idx="0">
                  <c:v>治癒退院</c:v>
                </c:pt>
              </c:strCache>
            </c:strRef>
          </c:tx>
          <c:spPr>
            <a:ln w="127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香港マカオ台湾の患者・海外輸入症例・無症状病原体保有者!$CF$29:$CF$704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香港マカオ台湾の患者・海外輸入症例・無症状病原体保有者!$CH$29:$CH$704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1</c:v>
                </c:pt>
                <c:pt idx="30">
                  <c:v>5</c:v>
                </c:pt>
                <c:pt idx="31">
                  <c:v>1</c:v>
                </c:pt>
                <c:pt idx="32">
                  <c:v>7</c:v>
                </c:pt>
                <c:pt idx="33">
                  <c:v>-1</c:v>
                </c:pt>
                <c:pt idx="34">
                  <c:v>6</c:v>
                </c:pt>
                <c:pt idx="35">
                  <c:v>2</c:v>
                </c:pt>
                <c:pt idx="36">
                  <c:v>4</c:v>
                </c:pt>
                <c:pt idx="37">
                  <c:v>3</c:v>
                </c:pt>
                <c:pt idx="38">
                  <c:v>3</c:v>
                </c:pt>
                <c:pt idx="39">
                  <c:v>0</c:v>
                </c:pt>
                <c:pt idx="40">
                  <c:v>1</c:v>
                </c:pt>
                <c:pt idx="41">
                  <c:v>6</c:v>
                </c:pt>
                <c:pt idx="42">
                  <c:v>3</c:v>
                </c:pt>
                <c:pt idx="43">
                  <c:v>5</c:v>
                </c:pt>
                <c:pt idx="44">
                  <c:v>4</c:v>
                </c:pt>
                <c:pt idx="45">
                  <c:v>4</c:v>
                </c:pt>
                <c:pt idx="46">
                  <c:v>1</c:v>
                </c:pt>
                <c:pt idx="47">
                  <c:v>5</c:v>
                </c:pt>
                <c:pt idx="48">
                  <c:v>2</c:v>
                </c:pt>
                <c:pt idx="49">
                  <c:v>8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4</c:v>
                </c:pt>
                <c:pt idx="54">
                  <c:v>4</c:v>
                </c:pt>
                <c:pt idx="55">
                  <c:v>3</c:v>
                </c:pt>
                <c:pt idx="56">
                  <c:v>3</c:v>
                </c:pt>
                <c:pt idx="57">
                  <c:v>0</c:v>
                </c:pt>
                <c:pt idx="58">
                  <c:v>2</c:v>
                </c:pt>
                <c:pt idx="59">
                  <c:v>0</c:v>
                </c:pt>
                <c:pt idx="60">
                  <c:v>1</c:v>
                </c:pt>
                <c:pt idx="61">
                  <c:v>1</c:v>
                </c:pt>
                <c:pt idx="62">
                  <c:v>4</c:v>
                </c:pt>
                <c:pt idx="63">
                  <c:v>4</c:v>
                </c:pt>
                <c:pt idx="64">
                  <c:v>1</c:v>
                </c:pt>
                <c:pt idx="65">
                  <c:v>1</c:v>
                </c:pt>
                <c:pt idx="66">
                  <c:v>6</c:v>
                </c:pt>
                <c:pt idx="67">
                  <c:v>6</c:v>
                </c:pt>
                <c:pt idx="68">
                  <c:v>4</c:v>
                </c:pt>
                <c:pt idx="69">
                  <c:v>19</c:v>
                </c:pt>
                <c:pt idx="70">
                  <c:v>7</c:v>
                </c:pt>
                <c:pt idx="71">
                  <c:v>19</c:v>
                </c:pt>
                <c:pt idx="72">
                  <c:v>13</c:v>
                </c:pt>
                <c:pt idx="73">
                  <c:v>20</c:v>
                </c:pt>
                <c:pt idx="74">
                  <c:v>10</c:v>
                </c:pt>
                <c:pt idx="75">
                  <c:v>20</c:v>
                </c:pt>
                <c:pt idx="76">
                  <c:v>28</c:v>
                </c:pt>
                <c:pt idx="77">
                  <c:v>29</c:v>
                </c:pt>
                <c:pt idx="78">
                  <c:v>16</c:v>
                </c:pt>
                <c:pt idx="79">
                  <c:v>27</c:v>
                </c:pt>
                <c:pt idx="80">
                  <c:v>24</c:v>
                </c:pt>
                <c:pt idx="81">
                  <c:v>37</c:v>
                </c:pt>
                <c:pt idx="82">
                  <c:v>37</c:v>
                </c:pt>
                <c:pt idx="83">
                  <c:v>25</c:v>
                </c:pt>
                <c:pt idx="84">
                  <c:v>26</c:v>
                </c:pt>
                <c:pt idx="85">
                  <c:v>47</c:v>
                </c:pt>
                <c:pt idx="86">
                  <c:v>36</c:v>
                </c:pt>
                <c:pt idx="87">
                  <c:v>34</c:v>
                </c:pt>
                <c:pt idx="88">
                  <c:v>28</c:v>
                </c:pt>
                <c:pt idx="89">
                  <c:v>20</c:v>
                </c:pt>
                <c:pt idx="90">
                  <c:v>28</c:v>
                </c:pt>
                <c:pt idx="91">
                  <c:v>21</c:v>
                </c:pt>
                <c:pt idx="92">
                  <c:v>26</c:v>
                </c:pt>
                <c:pt idx="93">
                  <c:v>28</c:v>
                </c:pt>
                <c:pt idx="94">
                  <c:v>19</c:v>
                </c:pt>
                <c:pt idx="95">
                  <c:v>15</c:v>
                </c:pt>
                <c:pt idx="96">
                  <c:v>24</c:v>
                </c:pt>
                <c:pt idx="97">
                  <c:v>19</c:v>
                </c:pt>
                <c:pt idx="98">
                  <c:v>16</c:v>
                </c:pt>
                <c:pt idx="99">
                  <c:v>13</c:v>
                </c:pt>
                <c:pt idx="100">
                  <c:v>5</c:v>
                </c:pt>
                <c:pt idx="101">
                  <c:v>15</c:v>
                </c:pt>
                <c:pt idx="102">
                  <c:v>21</c:v>
                </c:pt>
                <c:pt idx="103">
                  <c:v>20</c:v>
                </c:pt>
                <c:pt idx="104">
                  <c:v>12</c:v>
                </c:pt>
                <c:pt idx="105">
                  <c:v>0</c:v>
                </c:pt>
                <c:pt idx="106">
                  <c:v>28</c:v>
                </c:pt>
                <c:pt idx="107">
                  <c:v>7</c:v>
                </c:pt>
                <c:pt idx="108">
                  <c:v>15</c:v>
                </c:pt>
                <c:pt idx="109">
                  <c:v>3</c:v>
                </c:pt>
                <c:pt idx="110">
                  <c:v>6</c:v>
                </c:pt>
                <c:pt idx="111">
                  <c:v>17</c:v>
                </c:pt>
                <c:pt idx="112">
                  <c:v>1</c:v>
                </c:pt>
                <c:pt idx="113">
                  <c:v>10</c:v>
                </c:pt>
                <c:pt idx="114">
                  <c:v>3</c:v>
                </c:pt>
                <c:pt idx="115">
                  <c:v>2</c:v>
                </c:pt>
                <c:pt idx="116">
                  <c:v>1</c:v>
                </c:pt>
                <c:pt idx="117">
                  <c:v>0</c:v>
                </c:pt>
                <c:pt idx="118">
                  <c:v>0</c:v>
                </c:pt>
                <c:pt idx="119">
                  <c:v>4</c:v>
                </c:pt>
                <c:pt idx="120">
                  <c:v>0</c:v>
                </c:pt>
                <c:pt idx="121">
                  <c:v>0</c:v>
                </c:pt>
                <c:pt idx="122">
                  <c:v>1</c:v>
                </c:pt>
                <c:pt idx="123">
                  <c:v>0</c:v>
                </c:pt>
                <c:pt idx="124">
                  <c:v>3</c:v>
                </c:pt>
                <c:pt idx="125">
                  <c:v>1</c:v>
                </c:pt>
                <c:pt idx="126">
                  <c:v>1</c:v>
                </c:pt>
                <c:pt idx="127">
                  <c:v>0</c:v>
                </c:pt>
                <c:pt idx="128">
                  <c:v>1</c:v>
                </c:pt>
                <c:pt idx="129">
                  <c:v>1</c:v>
                </c:pt>
                <c:pt idx="130">
                  <c:v>0</c:v>
                </c:pt>
                <c:pt idx="131">
                  <c:v>1</c:v>
                </c:pt>
                <c:pt idx="132">
                  <c:v>1</c:v>
                </c:pt>
                <c:pt idx="133">
                  <c:v>3</c:v>
                </c:pt>
                <c:pt idx="134">
                  <c:v>3</c:v>
                </c:pt>
                <c:pt idx="135">
                  <c:v>3</c:v>
                </c:pt>
                <c:pt idx="136">
                  <c:v>1</c:v>
                </c:pt>
                <c:pt idx="137">
                  <c:v>0</c:v>
                </c:pt>
                <c:pt idx="138">
                  <c:v>1</c:v>
                </c:pt>
                <c:pt idx="139">
                  <c:v>1</c:v>
                </c:pt>
                <c:pt idx="140">
                  <c:v>2</c:v>
                </c:pt>
                <c:pt idx="141">
                  <c:v>7</c:v>
                </c:pt>
                <c:pt idx="142">
                  <c:v>1</c:v>
                </c:pt>
                <c:pt idx="143">
                  <c:v>6</c:v>
                </c:pt>
                <c:pt idx="144">
                  <c:v>0</c:v>
                </c:pt>
                <c:pt idx="145">
                  <c:v>2</c:v>
                </c:pt>
                <c:pt idx="146">
                  <c:v>2</c:v>
                </c:pt>
                <c:pt idx="147">
                  <c:v>1</c:v>
                </c:pt>
                <c:pt idx="148">
                  <c:v>2</c:v>
                </c:pt>
                <c:pt idx="149">
                  <c:v>3</c:v>
                </c:pt>
                <c:pt idx="150">
                  <c:v>1</c:v>
                </c:pt>
                <c:pt idx="151">
                  <c:v>0</c:v>
                </c:pt>
                <c:pt idx="152">
                  <c:v>5</c:v>
                </c:pt>
                <c:pt idx="153">
                  <c:v>3</c:v>
                </c:pt>
                <c:pt idx="154">
                  <c:v>2</c:v>
                </c:pt>
                <c:pt idx="155">
                  <c:v>3</c:v>
                </c:pt>
                <c:pt idx="156">
                  <c:v>4</c:v>
                </c:pt>
                <c:pt idx="157">
                  <c:v>9</c:v>
                </c:pt>
                <c:pt idx="158">
                  <c:v>1</c:v>
                </c:pt>
                <c:pt idx="159">
                  <c:v>2</c:v>
                </c:pt>
                <c:pt idx="160">
                  <c:v>10</c:v>
                </c:pt>
                <c:pt idx="161">
                  <c:v>3</c:v>
                </c:pt>
                <c:pt idx="162">
                  <c:v>5</c:v>
                </c:pt>
                <c:pt idx="163">
                  <c:v>20</c:v>
                </c:pt>
                <c:pt idx="164">
                  <c:v>11</c:v>
                </c:pt>
                <c:pt idx="165">
                  <c:v>1</c:v>
                </c:pt>
                <c:pt idx="166">
                  <c:v>4</c:v>
                </c:pt>
                <c:pt idx="167">
                  <c:v>6</c:v>
                </c:pt>
                <c:pt idx="168">
                  <c:v>9</c:v>
                </c:pt>
                <c:pt idx="169">
                  <c:v>11</c:v>
                </c:pt>
                <c:pt idx="170">
                  <c:v>10</c:v>
                </c:pt>
                <c:pt idx="171">
                  <c:v>17</c:v>
                </c:pt>
                <c:pt idx="172">
                  <c:v>3</c:v>
                </c:pt>
                <c:pt idx="173">
                  <c:v>12</c:v>
                </c:pt>
                <c:pt idx="174">
                  <c:v>12</c:v>
                </c:pt>
                <c:pt idx="175">
                  <c:v>13</c:v>
                </c:pt>
                <c:pt idx="176">
                  <c:v>10</c:v>
                </c:pt>
                <c:pt idx="177">
                  <c:v>10</c:v>
                </c:pt>
                <c:pt idx="178">
                  <c:v>20</c:v>
                </c:pt>
                <c:pt idx="179">
                  <c:v>8</c:v>
                </c:pt>
                <c:pt idx="180">
                  <c:v>22</c:v>
                </c:pt>
                <c:pt idx="181">
                  <c:v>20</c:v>
                </c:pt>
                <c:pt idx="182">
                  <c:v>35</c:v>
                </c:pt>
                <c:pt idx="183">
                  <c:v>28</c:v>
                </c:pt>
                <c:pt idx="184">
                  <c:v>48</c:v>
                </c:pt>
                <c:pt idx="185">
                  <c:v>40</c:v>
                </c:pt>
                <c:pt idx="186">
                  <c:v>-9</c:v>
                </c:pt>
                <c:pt idx="187">
                  <c:v>41</c:v>
                </c:pt>
                <c:pt idx="188">
                  <c:v>64</c:v>
                </c:pt>
                <c:pt idx="189">
                  <c:v>69</c:v>
                </c:pt>
                <c:pt idx="190">
                  <c:v>91</c:v>
                </c:pt>
                <c:pt idx="191">
                  <c:v>107</c:v>
                </c:pt>
                <c:pt idx="192">
                  <c:v>101</c:v>
                </c:pt>
                <c:pt idx="193">
                  <c:v>78</c:v>
                </c:pt>
                <c:pt idx="194">
                  <c:v>104</c:v>
                </c:pt>
                <c:pt idx="195">
                  <c:v>173</c:v>
                </c:pt>
                <c:pt idx="196">
                  <c:v>144</c:v>
                </c:pt>
                <c:pt idx="197">
                  <c:v>162</c:v>
                </c:pt>
                <c:pt idx="198">
                  <c:v>135</c:v>
                </c:pt>
                <c:pt idx="199">
                  <c:v>92</c:v>
                </c:pt>
                <c:pt idx="200">
                  <c:v>70</c:v>
                </c:pt>
                <c:pt idx="201">
                  <c:v>135</c:v>
                </c:pt>
                <c:pt idx="202">
                  <c:v>137</c:v>
                </c:pt>
                <c:pt idx="203">
                  <c:v>106</c:v>
                </c:pt>
                <c:pt idx="204">
                  <c:v>97</c:v>
                </c:pt>
                <c:pt idx="205">
                  <c:v>96</c:v>
                </c:pt>
                <c:pt idx="206">
                  <c:v>61</c:v>
                </c:pt>
                <c:pt idx="207">
                  <c:v>50</c:v>
                </c:pt>
                <c:pt idx="208">
                  <c:v>78</c:v>
                </c:pt>
                <c:pt idx="209">
                  <c:v>102</c:v>
                </c:pt>
                <c:pt idx="210">
                  <c:v>48</c:v>
                </c:pt>
                <c:pt idx="211">
                  <c:v>73</c:v>
                </c:pt>
                <c:pt idx="212">
                  <c:v>74</c:v>
                </c:pt>
                <c:pt idx="213">
                  <c:v>44</c:v>
                </c:pt>
                <c:pt idx="214">
                  <c:v>34</c:v>
                </c:pt>
                <c:pt idx="215">
                  <c:v>56</c:v>
                </c:pt>
                <c:pt idx="216">
                  <c:v>53</c:v>
                </c:pt>
                <c:pt idx="217">
                  <c:v>39</c:v>
                </c:pt>
                <c:pt idx="218">
                  <c:v>49</c:v>
                </c:pt>
                <c:pt idx="219">
                  <c:v>38</c:v>
                </c:pt>
                <c:pt idx="220">
                  <c:v>33</c:v>
                </c:pt>
                <c:pt idx="221">
                  <c:v>22</c:v>
                </c:pt>
                <c:pt idx="222">
                  <c:v>38</c:v>
                </c:pt>
                <c:pt idx="223">
                  <c:v>21</c:v>
                </c:pt>
                <c:pt idx="224">
                  <c:v>30</c:v>
                </c:pt>
                <c:pt idx="225">
                  <c:v>25</c:v>
                </c:pt>
                <c:pt idx="226">
                  <c:v>37</c:v>
                </c:pt>
                <c:pt idx="227">
                  <c:v>18</c:v>
                </c:pt>
                <c:pt idx="228">
                  <c:v>13</c:v>
                </c:pt>
                <c:pt idx="229">
                  <c:v>19</c:v>
                </c:pt>
                <c:pt idx="230">
                  <c:v>14</c:v>
                </c:pt>
                <c:pt idx="231">
                  <c:v>25</c:v>
                </c:pt>
                <c:pt idx="232">
                  <c:v>16</c:v>
                </c:pt>
                <c:pt idx="233">
                  <c:v>15</c:v>
                </c:pt>
                <c:pt idx="234">
                  <c:v>17</c:v>
                </c:pt>
                <c:pt idx="235">
                  <c:v>5</c:v>
                </c:pt>
                <c:pt idx="236">
                  <c:v>11</c:v>
                </c:pt>
                <c:pt idx="237">
                  <c:v>17</c:v>
                </c:pt>
                <c:pt idx="238">
                  <c:v>19</c:v>
                </c:pt>
                <c:pt idx="239">
                  <c:v>14</c:v>
                </c:pt>
                <c:pt idx="240">
                  <c:v>12</c:v>
                </c:pt>
                <c:pt idx="241">
                  <c:v>4</c:v>
                </c:pt>
                <c:pt idx="242">
                  <c:v>5</c:v>
                </c:pt>
                <c:pt idx="243">
                  <c:v>12</c:v>
                </c:pt>
                <c:pt idx="244">
                  <c:v>20</c:v>
                </c:pt>
                <c:pt idx="245">
                  <c:v>9</c:v>
                </c:pt>
                <c:pt idx="246">
                  <c:v>7</c:v>
                </c:pt>
                <c:pt idx="247">
                  <c:v>12</c:v>
                </c:pt>
                <c:pt idx="248">
                  <c:v>9</c:v>
                </c:pt>
                <c:pt idx="249">
                  <c:v>4</c:v>
                </c:pt>
                <c:pt idx="250">
                  <c:v>17</c:v>
                </c:pt>
                <c:pt idx="251">
                  <c:v>20</c:v>
                </c:pt>
                <c:pt idx="252">
                  <c:v>10</c:v>
                </c:pt>
                <c:pt idx="253">
                  <c:v>6</c:v>
                </c:pt>
                <c:pt idx="254">
                  <c:v>6</c:v>
                </c:pt>
                <c:pt idx="255">
                  <c:v>12</c:v>
                </c:pt>
                <c:pt idx="256">
                  <c:v>3</c:v>
                </c:pt>
                <c:pt idx="257">
                  <c:v>11</c:v>
                </c:pt>
                <c:pt idx="258">
                  <c:v>10</c:v>
                </c:pt>
                <c:pt idx="259">
                  <c:v>5</c:v>
                </c:pt>
                <c:pt idx="260">
                  <c:v>16</c:v>
                </c:pt>
                <c:pt idx="261">
                  <c:v>8</c:v>
                </c:pt>
                <c:pt idx="262">
                  <c:v>5</c:v>
                </c:pt>
                <c:pt idx="263">
                  <c:v>2</c:v>
                </c:pt>
                <c:pt idx="264">
                  <c:v>10</c:v>
                </c:pt>
                <c:pt idx="265">
                  <c:v>1</c:v>
                </c:pt>
                <c:pt idx="266">
                  <c:v>11</c:v>
                </c:pt>
                <c:pt idx="267">
                  <c:v>8</c:v>
                </c:pt>
                <c:pt idx="268">
                  <c:v>12</c:v>
                </c:pt>
                <c:pt idx="269">
                  <c:v>10</c:v>
                </c:pt>
                <c:pt idx="270">
                  <c:v>9</c:v>
                </c:pt>
                <c:pt idx="271">
                  <c:v>14</c:v>
                </c:pt>
                <c:pt idx="272">
                  <c:v>8</c:v>
                </c:pt>
                <c:pt idx="273">
                  <c:v>15</c:v>
                </c:pt>
                <c:pt idx="274">
                  <c:v>10</c:v>
                </c:pt>
                <c:pt idx="275">
                  <c:v>12</c:v>
                </c:pt>
                <c:pt idx="276">
                  <c:v>6</c:v>
                </c:pt>
                <c:pt idx="277">
                  <c:v>3</c:v>
                </c:pt>
                <c:pt idx="278">
                  <c:v>3</c:v>
                </c:pt>
                <c:pt idx="279">
                  <c:v>10</c:v>
                </c:pt>
                <c:pt idx="280">
                  <c:v>10</c:v>
                </c:pt>
                <c:pt idx="281">
                  <c:v>9</c:v>
                </c:pt>
                <c:pt idx="282">
                  <c:v>7</c:v>
                </c:pt>
                <c:pt idx="283">
                  <c:v>7</c:v>
                </c:pt>
                <c:pt idx="284">
                  <c:v>6</c:v>
                </c:pt>
                <c:pt idx="285">
                  <c:v>7</c:v>
                </c:pt>
                <c:pt idx="286">
                  <c:v>9</c:v>
                </c:pt>
                <c:pt idx="287">
                  <c:v>8</c:v>
                </c:pt>
                <c:pt idx="288">
                  <c:v>5</c:v>
                </c:pt>
                <c:pt idx="289">
                  <c:v>8</c:v>
                </c:pt>
                <c:pt idx="290">
                  <c:v>5</c:v>
                </c:pt>
                <c:pt idx="291">
                  <c:v>2</c:v>
                </c:pt>
                <c:pt idx="292">
                  <c:v>7</c:v>
                </c:pt>
                <c:pt idx="293">
                  <c:v>6</c:v>
                </c:pt>
                <c:pt idx="294">
                  <c:v>11</c:v>
                </c:pt>
                <c:pt idx="295">
                  <c:v>7</c:v>
                </c:pt>
                <c:pt idx="296">
                  <c:v>10</c:v>
                </c:pt>
                <c:pt idx="297">
                  <c:v>7</c:v>
                </c:pt>
                <c:pt idx="298">
                  <c:v>4</c:v>
                </c:pt>
                <c:pt idx="299">
                  <c:v>14</c:v>
                </c:pt>
                <c:pt idx="300">
                  <c:v>12</c:v>
                </c:pt>
                <c:pt idx="301">
                  <c:v>9</c:v>
                </c:pt>
                <c:pt idx="302">
                  <c:v>6</c:v>
                </c:pt>
                <c:pt idx="303">
                  <c:v>9</c:v>
                </c:pt>
                <c:pt idx="304">
                  <c:v>11</c:v>
                </c:pt>
                <c:pt idx="305">
                  <c:v>8</c:v>
                </c:pt>
                <c:pt idx="306">
                  <c:v>7</c:v>
                </c:pt>
                <c:pt idx="307">
                  <c:v>21</c:v>
                </c:pt>
                <c:pt idx="308">
                  <c:v>5</c:v>
                </c:pt>
                <c:pt idx="309">
                  <c:v>13</c:v>
                </c:pt>
                <c:pt idx="310">
                  <c:v>15</c:v>
                </c:pt>
                <c:pt idx="311">
                  <c:v>12</c:v>
                </c:pt>
                <c:pt idx="312">
                  <c:v>4</c:v>
                </c:pt>
                <c:pt idx="313">
                  <c:v>17</c:v>
                </c:pt>
                <c:pt idx="314">
                  <c:v>34</c:v>
                </c:pt>
                <c:pt idx="315">
                  <c:v>28</c:v>
                </c:pt>
                <c:pt idx="316">
                  <c:v>42</c:v>
                </c:pt>
                <c:pt idx="317">
                  <c:v>46</c:v>
                </c:pt>
                <c:pt idx="318">
                  <c:v>56</c:v>
                </c:pt>
                <c:pt idx="319">
                  <c:v>59</c:v>
                </c:pt>
                <c:pt idx="320">
                  <c:v>70</c:v>
                </c:pt>
                <c:pt idx="321">
                  <c:v>87</c:v>
                </c:pt>
                <c:pt idx="322">
                  <c:v>117</c:v>
                </c:pt>
                <c:pt idx="323">
                  <c:v>96</c:v>
                </c:pt>
                <c:pt idx="324">
                  <c:v>118</c:v>
                </c:pt>
                <c:pt idx="325">
                  <c:v>88</c:v>
                </c:pt>
                <c:pt idx="326">
                  <c:v>64</c:v>
                </c:pt>
                <c:pt idx="327">
                  <c:v>79</c:v>
                </c:pt>
                <c:pt idx="328">
                  <c:v>94</c:v>
                </c:pt>
                <c:pt idx="329">
                  <c:v>95</c:v>
                </c:pt>
                <c:pt idx="330">
                  <c:v>94</c:v>
                </c:pt>
                <c:pt idx="331">
                  <c:v>109</c:v>
                </c:pt>
                <c:pt idx="332">
                  <c:v>100</c:v>
                </c:pt>
                <c:pt idx="333">
                  <c:v>73</c:v>
                </c:pt>
                <c:pt idx="334">
                  <c:v>85</c:v>
                </c:pt>
                <c:pt idx="335">
                  <c:v>117</c:v>
                </c:pt>
                <c:pt idx="336">
                  <c:v>91</c:v>
                </c:pt>
                <c:pt idx="337">
                  <c:v>114</c:v>
                </c:pt>
                <c:pt idx="338">
                  <c:v>77</c:v>
                </c:pt>
                <c:pt idx="339">
                  <c:v>80</c:v>
                </c:pt>
                <c:pt idx="340">
                  <c:v>52</c:v>
                </c:pt>
                <c:pt idx="341">
                  <c:v>90</c:v>
                </c:pt>
                <c:pt idx="342">
                  <c:v>106</c:v>
                </c:pt>
                <c:pt idx="343">
                  <c:v>91</c:v>
                </c:pt>
                <c:pt idx="344">
                  <c:v>99</c:v>
                </c:pt>
                <c:pt idx="345">
                  <c:v>56</c:v>
                </c:pt>
                <c:pt idx="346">
                  <c:v>43</c:v>
                </c:pt>
                <c:pt idx="347">
                  <c:v>44</c:v>
                </c:pt>
                <c:pt idx="348">
                  <c:v>72</c:v>
                </c:pt>
                <c:pt idx="349">
                  <c:v>74</c:v>
                </c:pt>
                <c:pt idx="350">
                  <c:v>57</c:v>
                </c:pt>
                <c:pt idx="351">
                  <c:v>49</c:v>
                </c:pt>
                <c:pt idx="352">
                  <c:v>67</c:v>
                </c:pt>
                <c:pt idx="353">
                  <c:v>49</c:v>
                </c:pt>
                <c:pt idx="354">
                  <c:v>45</c:v>
                </c:pt>
                <c:pt idx="355">
                  <c:v>56</c:v>
                </c:pt>
                <c:pt idx="356">
                  <c:v>60</c:v>
                </c:pt>
                <c:pt idx="357">
                  <c:v>47</c:v>
                </c:pt>
                <c:pt idx="358">
                  <c:v>53</c:v>
                </c:pt>
                <c:pt idx="359">
                  <c:v>40</c:v>
                </c:pt>
                <c:pt idx="360">
                  <c:v>34</c:v>
                </c:pt>
                <c:pt idx="361">
                  <c:v>28</c:v>
                </c:pt>
                <c:pt idx="362">
                  <c:v>42</c:v>
                </c:pt>
                <c:pt idx="363">
                  <c:v>37</c:v>
                </c:pt>
                <c:pt idx="364">
                  <c:v>39</c:v>
                </c:pt>
                <c:pt idx="365">
                  <c:v>44</c:v>
                </c:pt>
                <c:pt idx="366">
                  <c:v>50</c:v>
                </c:pt>
                <c:pt idx="367">
                  <c:v>37</c:v>
                </c:pt>
                <c:pt idx="368">
                  <c:v>21</c:v>
                </c:pt>
                <c:pt idx="369">
                  <c:v>45</c:v>
                </c:pt>
                <c:pt idx="370">
                  <c:v>61</c:v>
                </c:pt>
                <c:pt idx="371">
                  <c:v>77</c:v>
                </c:pt>
                <c:pt idx="372">
                  <c:v>63</c:v>
                </c:pt>
                <c:pt idx="373">
                  <c:v>60</c:v>
                </c:pt>
                <c:pt idx="374">
                  <c:v>61</c:v>
                </c:pt>
                <c:pt idx="375">
                  <c:v>51</c:v>
                </c:pt>
                <c:pt idx="376">
                  <c:v>75</c:v>
                </c:pt>
                <c:pt idx="377">
                  <c:v>84</c:v>
                </c:pt>
                <c:pt idx="378">
                  <c:v>51</c:v>
                </c:pt>
                <c:pt idx="379">
                  <c:v>66</c:v>
                </c:pt>
                <c:pt idx="380">
                  <c:v>78</c:v>
                </c:pt>
                <c:pt idx="381">
                  <c:v>59</c:v>
                </c:pt>
                <c:pt idx="382">
                  <c:v>31</c:v>
                </c:pt>
                <c:pt idx="383">
                  <c:v>58</c:v>
                </c:pt>
                <c:pt idx="384">
                  <c:v>46</c:v>
                </c:pt>
                <c:pt idx="385">
                  <c:v>55</c:v>
                </c:pt>
                <c:pt idx="386">
                  <c:v>59</c:v>
                </c:pt>
                <c:pt idx="387">
                  <c:v>24</c:v>
                </c:pt>
                <c:pt idx="388">
                  <c:v>25</c:v>
                </c:pt>
                <c:pt idx="389">
                  <c:v>22</c:v>
                </c:pt>
                <c:pt idx="390">
                  <c:v>25</c:v>
                </c:pt>
                <c:pt idx="391">
                  <c:v>38</c:v>
                </c:pt>
                <c:pt idx="392">
                  <c:v>28</c:v>
                </c:pt>
                <c:pt idx="393">
                  <c:v>31</c:v>
                </c:pt>
                <c:pt idx="394">
                  <c:v>33</c:v>
                </c:pt>
                <c:pt idx="395">
                  <c:v>27</c:v>
                </c:pt>
                <c:pt idx="396">
                  <c:v>15</c:v>
                </c:pt>
                <c:pt idx="397">
                  <c:v>23</c:v>
                </c:pt>
                <c:pt idx="398">
                  <c:v>34</c:v>
                </c:pt>
                <c:pt idx="399">
                  <c:v>13</c:v>
                </c:pt>
                <c:pt idx="400">
                  <c:v>19</c:v>
                </c:pt>
                <c:pt idx="401">
                  <c:v>26</c:v>
                </c:pt>
                <c:pt idx="402">
                  <c:v>17</c:v>
                </c:pt>
                <c:pt idx="403">
                  <c:v>11</c:v>
                </c:pt>
                <c:pt idx="404">
                  <c:v>16</c:v>
                </c:pt>
                <c:pt idx="405">
                  <c:v>15</c:v>
                </c:pt>
                <c:pt idx="406">
                  <c:v>15</c:v>
                </c:pt>
                <c:pt idx="407">
                  <c:v>11</c:v>
                </c:pt>
                <c:pt idx="408">
                  <c:v>18</c:v>
                </c:pt>
                <c:pt idx="409">
                  <c:v>7</c:v>
                </c:pt>
                <c:pt idx="410">
                  <c:v>7</c:v>
                </c:pt>
                <c:pt idx="411">
                  <c:v>26</c:v>
                </c:pt>
                <c:pt idx="412">
                  <c:v>13</c:v>
                </c:pt>
                <c:pt idx="413">
                  <c:v>20</c:v>
                </c:pt>
                <c:pt idx="414">
                  <c:v>16</c:v>
                </c:pt>
                <c:pt idx="415">
                  <c:v>28</c:v>
                </c:pt>
                <c:pt idx="416">
                  <c:v>16</c:v>
                </c:pt>
                <c:pt idx="417">
                  <c:v>14</c:v>
                </c:pt>
                <c:pt idx="418">
                  <c:v>17</c:v>
                </c:pt>
                <c:pt idx="419">
                  <c:v>23</c:v>
                </c:pt>
                <c:pt idx="420">
                  <c:v>15</c:v>
                </c:pt>
                <c:pt idx="421">
                  <c:v>13</c:v>
                </c:pt>
                <c:pt idx="422">
                  <c:v>26</c:v>
                </c:pt>
                <c:pt idx="423">
                  <c:v>12</c:v>
                </c:pt>
                <c:pt idx="424">
                  <c:v>26</c:v>
                </c:pt>
                <c:pt idx="425">
                  <c:v>35</c:v>
                </c:pt>
                <c:pt idx="426">
                  <c:v>27</c:v>
                </c:pt>
                <c:pt idx="427">
                  <c:v>31</c:v>
                </c:pt>
                <c:pt idx="428">
                  <c:v>29</c:v>
                </c:pt>
                <c:pt idx="429">
                  <c:v>27</c:v>
                </c:pt>
                <c:pt idx="430">
                  <c:v>6</c:v>
                </c:pt>
                <c:pt idx="431">
                  <c:v>19</c:v>
                </c:pt>
                <c:pt idx="432">
                  <c:v>10</c:v>
                </c:pt>
                <c:pt idx="433">
                  <c:v>10</c:v>
                </c:pt>
                <c:pt idx="434">
                  <c:v>13</c:v>
                </c:pt>
                <c:pt idx="435">
                  <c:v>14</c:v>
                </c:pt>
                <c:pt idx="436">
                  <c:v>11</c:v>
                </c:pt>
                <c:pt idx="437">
                  <c:v>6</c:v>
                </c:pt>
                <c:pt idx="438">
                  <c:v>6</c:v>
                </c:pt>
                <c:pt idx="439">
                  <c:v>10</c:v>
                </c:pt>
                <c:pt idx="440">
                  <c:v>8</c:v>
                </c:pt>
                <c:pt idx="441">
                  <c:v>11</c:v>
                </c:pt>
                <c:pt idx="442">
                  <c:v>12</c:v>
                </c:pt>
                <c:pt idx="443">
                  <c:v>7</c:v>
                </c:pt>
                <c:pt idx="444">
                  <c:v>13</c:v>
                </c:pt>
                <c:pt idx="445">
                  <c:v>8</c:v>
                </c:pt>
                <c:pt idx="446">
                  <c:v>13</c:v>
                </c:pt>
                <c:pt idx="447">
                  <c:v>10</c:v>
                </c:pt>
                <c:pt idx="448">
                  <c:v>9</c:v>
                </c:pt>
                <c:pt idx="449">
                  <c:v>7</c:v>
                </c:pt>
                <c:pt idx="450">
                  <c:v>5</c:v>
                </c:pt>
                <c:pt idx="451">
                  <c:v>12</c:v>
                </c:pt>
                <c:pt idx="452">
                  <c:v>4</c:v>
                </c:pt>
                <c:pt idx="453">
                  <c:v>13</c:v>
                </c:pt>
                <c:pt idx="454">
                  <c:v>15</c:v>
                </c:pt>
                <c:pt idx="455">
                  <c:v>14</c:v>
                </c:pt>
                <c:pt idx="456">
                  <c:v>9</c:v>
                </c:pt>
                <c:pt idx="457">
                  <c:v>15</c:v>
                </c:pt>
                <c:pt idx="458">
                  <c:v>14</c:v>
                </c:pt>
                <c:pt idx="459">
                  <c:v>9</c:v>
                </c:pt>
                <c:pt idx="460">
                  <c:v>16</c:v>
                </c:pt>
                <c:pt idx="461">
                  <c:v>13</c:v>
                </c:pt>
                <c:pt idx="462">
                  <c:v>12</c:v>
                </c:pt>
                <c:pt idx="463">
                  <c:v>12</c:v>
                </c:pt>
                <c:pt idx="464">
                  <c:v>16</c:v>
                </c:pt>
                <c:pt idx="465">
                  <c:v>13</c:v>
                </c:pt>
                <c:pt idx="466">
                  <c:v>2</c:v>
                </c:pt>
                <c:pt idx="467">
                  <c:v>4</c:v>
                </c:pt>
                <c:pt idx="468">
                  <c:v>11</c:v>
                </c:pt>
                <c:pt idx="469">
                  <c:v>6</c:v>
                </c:pt>
                <c:pt idx="470">
                  <c:v>5</c:v>
                </c:pt>
                <c:pt idx="471">
                  <c:v>13</c:v>
                </c:pt>
                <c:pt idx="472">
                  <c:v>7</c:v>
                </c:pt>
                <c:pt idx="473">
                  <c:v>3</c:v>
                </c:pt>
                <c:pt idx="474">
                  <c:v>7</c:v>
                </c:pt>
                <c:pt idx="475">
                  <c:v>2</c:v>
                </c:pt>
                <c:pt idx="476">
                  <c:v>6</c:v>
                </c:pt>
                <c:pt idx="477">
                  <c:v>5</c:v>
                </c:pt>
                <c:pt idx="478">
                  <c:v>6</c:v>
                </c:pt>
                <c:pt idx="479">
                  <c:v>3</c:v>
                </c:pt>
                <c:pt idx="480">
                  <c:v>6</c:v>
                </c:pt>
                <c:pt idx="481">
                  <c:v>4</c:v>
                </c:pt>
                <c:pt idx="482">
                  <c:v>4</c:v>
                </c:pt>
                <c:pt idx="483">
                  <c:v>3</c:v>
                </c:pt>
                <c:pt idx="484">
                  <c:v>5</c:v>
                </c:pt>
                <c:pt idx="485">
                  <c:v>3</c:v>
                </c:pt>
                <c:pt idx="486">
                  <c:v>3</c:v>
                </c:pt>
                <c:pt idx="487">
                  <c:v>3</c:v>
                </c:pt>
                <c:pt idx="488">
                  <c:v>4</c:v>
                </c:pt>
                <c:pt idx="489">
                  <c:v>1</c:v>
                </c:pt>
                <c:pt idx="490">
                  <c:v>4</c:v>
                </c:pt>
                <c:pt idx="491">
                  <c:v>5</c:v>
                </c:pt>
                <c:pt idx="492">
                  <c:v>1</c:v>
                </c:pt>
                <c:pt idx="493">
                  <c:v>1</c:v>
                </c:pt>
                <c:pt idx="494">
                  <c:v>0</c:v>
                </c:pt>
                <c:pt idx="495">
                  <c:v>3</c:v>
                </c:pt>
                <c:pt idx="496">
                  <c:v>1</c:v>
                </c:pt>
                <c:pt idx="497">
                  <c:v>1</c:v>
                </c:pt>
                <c:pt idx="498">
                  <c:v>2</c:v>
                </c:pt>
                <c:pt idx="499">
                  <c:v>5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3</c:v>
                </c:pt>
                <c:pt idx="504">
                  <c:v>3</c:v>
                </c:pt>
                <c:pt idx="505">
                  <c:v>3</c:v>
                </c:pt>
                <c:pt idx="506">
                  <c:v>2</c:v>
                </c:pt>
                <c:pt idx="507">
                  <c:v>3</c:v>
                </c:pt>
                <c:pt idx="508">
                  <c:v>2</c:v>
                </c:pt>
                <c:pt idx="509">
                  <c:v>0</c:v>
                </c:pt>
                <c:pt idx="510">
                  <c:v>1</c:v>
                </c:pt>
                <c:pt idx="511">
                  <c:v>2</c:v>
                </c:pt>
                <c:pt idx="512">
                  <c:v>5</c:v>
                </c:pt>
                <c:pt idx="513">
                  <c:v>4</c:v>
                </c:pt>
                <c:pt idx="514">
                  <c:v>2</c:v>
                </c:pt>
                <c:pt idx="515">
                  <c:v>2</c:v>
                </c:pt>
                <c:pt idx="516">
                  <c:v>2</c:v>
                </c:pt>
                <c:pt idx="517">
                  <c:v>1</c:v>
                </c:pt>
                <c:pt idx="518">
                  <c:v>2</c:v>
                </c:pt>
                <c:pt idx="519">
                  <c:v>0</c:v>
                </c:pt>
                <c:pt idx="520">
                  <c:v>3</c:v>
                </c:pt>
                <c:pt idx="521">
                  <c:v>1</c:v>
                </c:pt>
                <c:pt idx="522">
                  <c:v>1</c:v>
                </c:pt>
                <c:pt idx="523">
                  <c:v>2</c:v>
                </c:pt>
                <c:pt idx="524">
                  <c:v>2</c:v>
                </c:pt>
                <c:pt idx="525">
                  <c:v>1</c:v>
                </c:pt>
                <c:pt idx="526">
                  <c:v>2</c:v>
                </c:pt>
                <c:pt idx="527">
                  <c:v>1</c:v>
                </c:pt>
                <c:pt idx="528">
                  <c:v>3</c:v>
                </c:pt>
                <c:pt idx="529">
                  <c:v>1</c:v>
                </c:pt>
                <c:pt idx="530">
                  <c:v>4</c:v>
                </c:pt>
                <c:pt idx="531">
                  <c:v>1</c:v>
                </c:pt>
                <c:pt idx="532">
                  <c:v>5</c:v>
                </c:pt>
                <c:pt idx="533">
                  <c:v>0</c:v>
                </c:pt>
                <c:pt idx="534">
                  <c:v>4</c:v>
                </c:pt>
                <c:pt idx="535">
                  <c:v>3</c:v>
                </c:pt>
                <c:pt idx="536">
                  <c:v>7</c:v>
                </c:pt>
                <c:pt idx="537">
                  <c:v>3</c:v>
                </c:pt>
                <c:pt idx="538">
                  <c:v>4</c:v>
                </c:pt>
                <c:pt idx="539">
                  <c:v>6</c:v>
                </c:pt>
                <c:pt idx="540">
                  <c:v>2</c:v>
                </c:pt>
                <c:pt idx="541">
                  <c:v>5</c:v>
                </c:pt>
                <c:pt idx="542">
                  <c:v>0</c:v>
                </c:pt>
                <c:pt idx="543">
                  <c:v>4</c:v>
                </c:pt>
                <c:pt idx="544">
                  <c:v>2</c:v>
                </c:pt>
                <c:pt idx="545">
                  <c:v>0</c:v>
                </c:pt>
                <c:pt idx="546">
                  <c:v>2</c:v>
                </c:pt>
                <c:pt idx="547">
                  <c:v>3</c:v>
                </c:pt>
                <c:pt idx="548">
                  <c:v>3</c:v>
                </c:pt>
                <c:pt idx="549">
                  <c:v>2</c:v>
                </c:pt>
                <c:pt idx="550">
                  <c:v>3</c:v>
                </c:pt>
                <c:pt idx="551">
                  <c:v>4</c:v>
                </c:pt>
                <c:pt idx="552">
                  <c:v>2</c:v>
                </c:pt>
                <c:pt idx="553">
                  <c:v>2</c:v>
                </c:pt>
                <c:pt idx="554">
                  <c:v>3</c:v>
                </c:pt>
                <c:pt idx="555">
                  <c:v>1</c:v>
                </c:pt>
                <c:pt idx="556">
                  <c:v>2</c:v>
                </c:pt>
                <c:pt idx="557">
                  <c:v>0</c:v>
                </c:pt>
                <c:pt idx="558">
                  <c:v>4</c:v>
                </c:pt>
                <c:pt idx="559">
                  <c:v>2</c:v>
                </c:pt>
                <c:pt idx="560">
                  <c:v>0</c:v>
                </c:pt>
                <c:pt idx="561">
                  <c:v>3</c:v>
                </c:pt>
                <c:pt idx="562">
                  <c:v>1</c:v>
                </c:pt>
                <c:pt idx="563">
                  <c:v>0</c:v>
                </c:pt>
                <c:pt idx="564">
                  <c:v>0</c:v>
                </c:pt>
                <c:pt idx="565">
                  <c:v>3</c:v>
                </c:pt>
                <c:pt idx="566">
                  <c:v>3</c:v>
                </c:pt>
                <c:pt idx="567">
                  <c:v>2</c:v>
                </c:pt>
                <c:pt idx="568">
                  <c:v>3</c:v>
                </c:pt>
                <c:pt idx="569">
                  <c:v>4</c:v>
                </c:pt>
                <c:pt idx="570">
                  <c:v>8</c:v>
                </c:pt>
                <c:pt idx="571">
                  <c:v>2</c:v>
                </c:pt>
                <c:pt idx="572">
                  <c:v>3</c:v>
                </c:pt>
                <c:pt idx="573">
                  <c:v>2</c:v>
                </c:pt>
                <c:pt idx="574">
                  <c:v>4</c:v>
                </c:pt>
                <c:pt idx="575">
                  <c:v>2</c:v>
                </c:pt>
                <c:pt idx="576">
                  <c:v>1</c:v>
                </c:pt>
                <c:pt idx="577">
                  <c:v>4</c:v>
                </c:pt>
                <c:pt idx="578">
                  <c:v>0</c:v>
                </c:pt>
                <c:pt idx="579">
                  <c:v>2</c:v>
                </c:pt>
                <c:pt idx="580">
                  <c:v>4</c:v>
                </c:pt>
                <c:pt idx="581">
                  <c:v>5</c:v>
                </c:pt>
                <c:pt idx="582">
                  <c:v>2</c:v>
                </c:pt>
                <c:pt idx="583">
                  <c:v>3</c:v>
                </c:pt>
                <c:pt idx="584">
                  <c:v>1</c:v>
                </c:pt>
                <c:pt idx="585">
                  <c:v>3</c:v>
                </c:pt>
                <c:pt idx="586">
                  <c:v>5</c:v>
                </c:pt>
                <c:pt idx="587">
                  <c:v>7</c:v>
                </c:pt>
                <c:pt idx="588">
                  <c:v>1</c:v>
                </c:pt>
                <c:pt idx="589">
                  <c:v>-1</c:v>
                </c:pt>
                <c:pt idx="590">
                  <c:v>4</c:v>
                </c:pt>
                <c:pt idx="591">
                  <c:v>12</c:v>
                </c:pt>
                <c:pt idx="592">
                  <c:v>7</c:v>
                </c:pt>
                <c:pt idx="593">
                  <c:v>4</c:v>
                </c:pt>
                <c:pt idx="594">
                  <c:v>6</c:v>
                </c:pt>
                <c:pt idx="595">
                  <c:v>3</c:v>
                </c:pt>
                <c:pt idx="596">
                  <c:v>4</c:v>
                </c:pt>
                <c:pt idx="597">
                  <c:v>3</c:v>
                </c:pt>
                <c:pt idx="598">
                  <c:v>5</c:v>
                </c:pt>
                <c:pt idx="599">
                  <c:v>4</c:v>
                </c:pt>
                <c:pt idx="600">
                  <c:v>4</c:v>
                </c:pt>
                <c:pt idx="601">
                  <c:v>4</c:v>
                </c:pt>
                <c:pt idx="602">
                  <c:v>4</c:v>
                </c:pt>
                <c:pt idx="603">
                  <c:v>5</c:v>
                </c:pt>
                <c:pt idx="604">
                  <c:v>2</c:v>
                </c:pt>
                <c:pt idx="605">
                  <c:v>3</c:v>
                </c:pt>
                <c:pt idx="606">
                  <c:v>2</c:v>
                </c:pt>
                <c:pt idx="607">
                  <c:v>4</c:v>
                </c:pt>
                <c:pt idx="608">
                  <c:v>5</c:v>
                </c:pt>
                <c:pt idx="609">
                  <c:v>4</c:v>
                </c:pt>
                <c:pt idx="610">
                  <c:v>1</c:v>
                </c:pt>
                <c:pt idx="611">
                  <c:v>3</c:v>
                </c:pt>
                <c:pt idx="612">
                  <c:v>1</c:v>
                </c:pt>
                <c:pt idx="613">
                  <c:v>5</c:v>
                </c:pt>
                <c:pt idx="614">
                  <c:v>4</c:v>
                </c:pt>
                <c:pt idx="615">
                  <c:v>4</c:v>
                </c:pt>
                <c:pt idx="616">
                  <c:v>0</c:v>
                </c:pt>
                <c:pt idx="617">
                  <c:v>1</c:v>
                </c:pt>
                <c:pt idx="618">
                  <c:v>3</c:v>
                </c:pt>
                <c:pt idx="619">
                  <c:v>11</c:v>
                </c:pt>
                <c:pt idx="620">
                  <c:v>6</c:v>
                </c:pt>
                <c:pt idx="621">
                  <c:v>5</c:v>
                </c:pt>
                <c:pt idx="622">
                  <c:v>4</c:v>
                </c:pt>
                <c:pt idx="623">
                  <c:v>0</c:v>
                </c:pt>
                <c:pt idx="624">
                  <c:v>10</c:v>
                </c:pt>
                <c:pt idx="625">
                  <c:v>1</c:v>
                </c:pt>
                <c:pt idx="626">
                  <c:v>1</c:v>
                </c:pt>
                <c:pt idx="627">
                  <c:v>6</c:v>
                </c:pt>
                <c:pt idx="628">
                  <c:v>3</c:v>
                </c:pt>
                <c:pt idx="629">
                  <c:v>6</c:v>
                </c:pt>
                <c:pt idx="630">
                  <c:v>9</c:v>
                </c:pt>
                <c:pt idx="631">
                  <c:v>9</c:v>
                </c:pt>
                <c:pt idx="632">
                  <c:v>8</c:v>
                </c:pt>
                <c:pt idx="633">
                  <c:v>4</c:v>
                </c:pt>
                <c:pt idx="634">
                  <c:v>2</c:v>
                </c:pt>
                <c:pt idx="635">
                  <c:v>4</c:v>
                </c:pt>
                <c:pt idx="636">
                  <c:v>5</c:v>
                </c:pt>
                <c:pt idx="637">
                  <c:v>3</c:v>
                </c:pt>
                <c:pt idx="638">
                  <c:v>6</c:v>
                </c:pt>
                <c:pt idx="639">
                  <c:v>4</c:v>
                </c:pt>
                <c:pt idx="640">
                  <c:v>3</c:v>
                </c:pt>
                <c:pt idx="641">
                  <c:v>4</c:v>
                </c:pt>
                <c:pt idx="642">
                  <c:v>6</c:v>
                </c:pt>
                <c:pt idx="643">
                  <c:v>4</c:v>
                </c:pt>
                <c:pt idx="644">
                  <c:v>0</c:v>
                </c:pt>
                <c:pt idx="645">
                  <c:v>0</c:v>
                </c:pt>
                <c:pt idx="646">
                  <c:v>1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1</c:v>
                </c:pt>
                <c:pt idx="652">
                  <c:v>0</c:v>
                </c:pt>
                <c:pt idx="653">
                  <c:v>1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1</c:v>
                </c:pt>
                <c:pt idx="659">
                  <c:v>35</c:v>
                </c:pt>
                <c:pt idx="660">
                  <c:v>15</c:v>
                </c:pt>
                <c:pt idx="661">
                  <c:v>3</c:v>
                </c:pt>
                <c:pt idx="662">
                  <c:v>2</c:v>
                </c:pt>
                <c:pt idx="663">
                  <c:v>7</c:v>
                </c:pt>
                <c:pt idx="664">
                  <c:v>0</c:v>
                </c:pt>
                <c:pt idx="665">
                  <c:v>5</c:v>
                </c:pt>
                <c:pt idx="666">
                  <c:v>2</c:v>
                </c:pt>
                <c:pt idx="667">
                  <c:v>2</c:v>
                </c:pt>
                <c:pt idx="668">
                  <c:v>7</c:v>
                </c:pt>
                <c:pt idx="669">
                  <c:v>4</c:v>
                </c:pt>
                <c:pt idx="670">
                  <c:v>2</c:v>
                </c:pt>
                <c:pt idx="671">
                  <c:v>2</c:v>
                </c:pt>
                <c:pt idx="672">
                  <c:v>2</c:v>
                </c:pt>
                <c:pt idx="67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D7-4F0D-9C78-640D9AB28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1052560"/>
        <c:axId val="631050264"/>
      </c:lineChart>
      <c:dateAx>
        <c:axId val="631052560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1050264"/>
        <c:crosses val="autoZero"/>
        <c:auto val="1"/>
        <c:lblOffset val="100"/>
        <c:baseTimeUnit val="days"/>
        <c:majorUnit val="14"/>
        <c:majorTimeUnit val="days"/>
      </c:dateAx>
      <c:valAx>
        <c:axId val="6310502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105256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9.3692818518167159E-2"/>
          <c:y val="0.11916084443418047"/>
          <c:w val="0.22168674698795179"/>
          <c:h val="0.129834513767231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>
                <a:latin typeface="+mn-ea"/>
                <a:ea typeface="+mn-ea"/>
              </a:rPr>
              <a:t>死者数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2435744626788074E-2"/>
          <c:y val="1.5824394647460278E-2"/>
          <c:w val="0.91881057735485405"/>
          <c:h val="0.86536522536451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香港マカオ台湾の患者・海外輸入症例・無症状病原体保有者!$CN$188</c:f>
              <c:strCache>
                <c:ptCount val="1"/>
                <c:pt idx="0">
                  <c:v>死者数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rgbClr val="FF0000"/>
              </a:solidFill>
            </a:ln>
            <a:effectLst/>
          </c:spPr>
          <c:invertIfNegative val="0"/>
          <c:cat>
            <c:numRef>
              <c:f>香港マカオ台湾の患者・海外輸入症例・無症状病原体保有者!$CM$189:$CM$703</c:f>
              <c:numCache>
                <c:formatCode>m"月"d"日"</c:formatCode>
                <c:ptCount val="515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  <c:pt idx="31">
                  <c:v>44044</c:v>
                </c:pt>
                <c:pt idx="32">
                  <c:v>44045</c:v>
                </c:pt>
                <c:pt idx="33">
                  <c:v>44046</c:v>
                </c:pt>
                <c:pt idx="34">
                  <c:v>44047</c:v>
                </c:pt>
                <c:pt idx="35">
                  <c:v>44048</c:v>
                </c:pt>
                <c:pt idx="36">
                  <c:v>44049</c:v>
                </c:pt>
                <c:pt idx="37">
                  <c:v>44050</c:v>
                </c:pt>
                <c:pt idx="38">
                  <c:v>44051</c:v>
                </c:pt>
                <c:pt idx="39">
                  <c:v>44052</c:v>
                </c:pt>
                <c:pt idx="40">
                  <c:v>44053</c:v>
                </c:pt>
                <c:pt idx="41">
                  <c:v>44054</c:v>
                </c:pt>
                <c:pt idx="42">
                  <c:v>44055</c:v>
                </c:pt>
                <c:pt idx="43">
                  <c:v>44056</c:v>
                </c:pt>
                <c:pt idx="44">
                  <c:v>44057</c:v>
                </c:pt>
                <c:pt idx="45">
                  <c:v>44058</c:v>
                </c:pt>
                <c:pt idx="46">
                  <c:v>44059</c:v>
                </c:pt>
                <c:pt idx="47">
                  <c:v>44060</c:v>
                </c:pt>
                <c:pt idx="48">
                  <c:v>44061</c:v>
                </c:pt>
                <c:pt idx="49">
                  <c:v>44062</c:v>
                </c:pt>
                <c:pt idx="50">
                  <c:v>44063</c:v>
                </c:pt>
                <c:pt idx="51">
                  <c:v>44064</c:v>
                </c:pt>
                <c:pt idx="52">
                  <c:v>44065</c:v>
                </c:pt>
                <c:pt idx="53">
                  <c:v>44066</c:v>
                </c:pt>
                <c:pt idx="54">
                  <c:v>44067</c:v>
                </c:pt>
                <c:pt idx="55">
                  <c:v>44068</c:v>
                </c:pt>
                <c:pt idx="56">
                  <c:v>44069</c:v>
                </c:pt>
                <c:pt idx="57">
                  <c:v>44070</c:v>
                </c:pt>
                <c:pt idx="58">
                  <c:v>44071</c:v>
                </c:pt>
                <c:pt idx="59">
                  <c:v>44072</c:v>
                </c:pt>
                <c:pt idx="60">
                  <c:v>44073</c:v>
                </c:pt>
                <c:pt idx="61">
                  <c:v>44074</c:v>
                </c:pt>
                <c:pt idx="62">
                  <c:v>44075</c:v>
                </c:pt>
                <c:pt idx="63">
                  <c:v>44076</c:v>
                </c:pt>
                <c:pt idx="64">
                  <c:v>44077</c:v>
                </c:pt>
                <c:pt idx="65">
                  <c:v>44078</c:v>
                </c:pt>
                <c:pt idx="66">
                  <c:v>44079</c:v>
                </c:pt>
                <c:pt idx="67">
                  <c:v>44080</c:v>
                </c:pt>
                <c:pt idx="68">
                  <c:v>44081</c:v>
                </c:pt>
                <c:pt idx="69">
                  <c:v>44082</c:v>
                </c:pt>
                <c:pt idx="70">
                  <c:v>44083</c:v>
                </c:pt>
                <c:pt idx="71">
                  <c:v>44084</c:v>
                </c:pt>
                <c:pt idx="72">
                  <c:v>44085</c:v>
                </c:pt>
                <c:pt idx="73">
                  <c:v>44086</c:v>
                </c:pt>
                <c:pt idx="74">
                  <c:v>44087</c:v>
                </c:pt>
                <c:pt idx="75">
                  <c:v>44088</c:v>
                </c:pt>
                <c:pt idx="76">
                  <c:v>44089</c:v>
                </c:pt>
                <c:pt idx="77">
                  <c:v>44090</c:v>
                </c:pt>
                <c:pt idx="78">
                  <c:v>44091</c:v>
                </c:pt>
                <c:pt idx="79">
                  <c:v>44092</c:v>
                </c:pt>
                <c:pt idx="80">
                  <c:v>44093</c:v>
                </c:pt>
                <c:pt idx="81">
                  <c:v>44094</c:v>
                </c:pt>
                <c:pt idx="82">
                  <c:v>44095</c:v>
                </c:pt>
                <c:pt idx="83">
                  <c:v>44096</c:v>
                </c:pt>
                <c:pt idx="84">
                  <c:v>44097</c:v>
                </c:pt>
                <c:pt idx="85">
                  <c:v>44098</c:v>
                </c:pt>
                <c:pt idx="86">
                  <c:v>44099</c:v>
                </c:pt>
                <c:pt idx="87">
                  <c:v>44100</c:v>
                </c:pt>
                <c:pt idx="88">
                  <c:v>44101</c:v>
                </c:pt>
                <c:pt idx="89">
                  <c:v>44102</c:v>
                </c:pt>
                <c:pt idx="90">
                  <c:v>44103</c:v>
                </c:pt>
                <c:pt idx="91">
                  <c:v>44104</c:v>
                </c:pt>
                <c:pt idx="92">
                  <c:v>44105</c:v>
                </c:pt>
                <c:pt idx="93">
                  <c:v>44106</c:v>
                </c:pt>
                <c:pt idx="94">
                  <c:v>44107</c:v>
                </c:pt>
                <c:pt idx="95">
                  <c:v>44108</c:v>
                </c:pt>
                <c:pt idx="96">
                  <c:v>44109</c:v>
                </c:pt>
                <c:pt idx="97">
                  <c:v>44110</c:v>
                </c:pt>
                <c:pt idx="98">
                  <c:v>44111</c:v>
                </c:pt>
                <c:pt idx="99">
                  <c:v>44112</c:v>
                </c:pt>
                <c:pt idx="100">
                  <c:v>44113</c:v>
                </c:pt>
                <c:pt idx="101">
                  <c:v>44114</c:v>
                </c:pt>
                <c:pt idx="102">
                  <c:v>44115</c:v>
                </c:pt>
                <c:pt idx="103">
                  <c:v>44116</c:v>
                </c:pt>
                <c:pt idx="104">
                  <c:v>44117</c:v>
                </c:pt>
                <c:pt idx="105">
                  <c:v>44118</c:v>
                </c:pt>
                <c:pt idx="106">
                  <c:v>44119</c:v>
                </c:pt>
                <c:pt idx="107">
                  <c:v>44120</c:v>
                </c:pt>
                <c:pt idx="108">
                  <c:v>44121</c:v>
                </c:pt>
                <c:pt idx="109">
                  <c:v>44122</c:v>
                </c:pt>
                <c:pt idx="110">
                  <c:v>44123</c:v>
                </c:pt>
                <c:pt idx="111">
                  <c:v>44124</c:v>
                </c:pt>
                <c:pt idx="112">
                  <c:v>44125</c:v>
                </c:pt>
                <c:pt idx="113">
                  <c:v>44126</c:v>
                </c:pt>
                <c:pt idx="114">
                  <c:v>44127</c:v>
                </c:pt>
                <c:pt idx="115">
                  <c:v>44128</c:v>
                </c:pt>
                <c:pt idx="116">
                  <c:v>44129</c:v>
                </c:pt>
                <c:pt idx="117">
                  <c:v>44130</c:v>
                </c:pt>
                <c:pt idx="118">
                  <c:v>44131</c:v>
                </c:pt>
                <c:pt idx="119">
                  <c:v>44132</c:v>
                </c:pt>
                <c:pt idx="120">
                  <c:v>44133</c:v>
                </c:pt>
                <c:pt idx="121">
                  <c:v>44134</c:v>
                </c:pt>
                <c:pt idx="122">
                  <c:v>44135</c:v>
                </c:pt>
                <c:pt idx="123">
                  <c:v>44136</c:v>
                </c:pt>
                <c:pt idx="124">
                  <c:v>44137</c:v>
                </c:pt>
                <c:pt idx="125">
                  <c:v>44138</c:v>
                </c:pt>
                <c:pt idx="126">
                  <c:v>44139</c:v>
                </c:pt>
                <c:pt idx="127">
                  <c:v>44140</c:v>
                </c:pt>
                <c:pt idx="128">
                  <c:v>44141</c:v>
                </c:pt>
                <c:pt idx="129">
                  <c:v>44142</c:v>
                </c:pt>
                <c:pt idx="130">
                  <c:v>44143</c:v>
                </c:pt>
                <c:pt idx="131">
                  <c:v>44144</c:v>
                </c:pt>
                <c:pt idx="132">
                  <c:v>44145</c:v>
                </c:pt>
                <c:pt idx="133">
                  <c:v>44146</c:v>
                </c:pt>
                <c:pt idx="134">
                  <c:v>44147</c:v>
                </c:pt>
                <c:pt idx="135">
                  <c:v>44148</c:v>
                </c:pt>
                <c:pt idx="136">
                  <c:v>44149</c:v>
                </c:pt>
                <c:pt idx="137">
                  <c:v>44150</c:v>
                </c:pt>
                <c:pt idx="138">
                  <c:v>44151</c:v>
                </c:pt>
                <c:pt idx="139">
                  <c:v>44152</c:v>
                </c:pt>
                <c:pt idx="140">
                  <c:v>44153</c:v>
                </c:pt>
                <c:pt idx="141">
                  <c:v>44154</c:v>
                </c:pt>
                <c:pt idx="142">
                  <c:v>44155</c:v>
                </c:pt>
                <c:pt idx="143">
                  <c:v>44156</c:v>
                </c:pt>
                <c:pt idx="144">
                  <c:v>44157</c:v>
                </c:pt>
                <c:pt idx="145">
                  <c:v>44158</c:v>
                </c:pt>
                <c:pt idx="146">
                  <c:v>44159</c:v>
                </c:pt>
                <c:pt idx="147">
                  <c:v>44160</c:v>
                </c:pt>
                <c:pt idx="148">
                  <c:v>44161</c:v>
                </c:pt>
                <c:pt idx="149">
                  <c:v>44162</c:v>
                </c:pt>
                <c:pt idx="150">
                  <c:v>44163</c:v>
                </c:pt>
                <c:pt idx="151">
                  <c:v>44164</c:v>
                </c:pt>
                <c:pt idx="152">
                  <c:v>44165</c:v>
                </c:pt>
                <c:pt idx="153">
                  <c:v>44166</c:v>
                </c:pt>
                <c:pt idx="154">
                  <c:v>44167</c:v>
                </c:pt>
                <c:pt idx="155">
                  <c:v>44168</c:v>
                </c:pt>
                <c:pt idx="156">
                  <c:v>44169</c:v>
                </c:pt>
                <c:pt idx="157">
                  <c:v>44170</c:v>
                </c:pt>
                <c:pt idx="158">
                  <c:v>44171</c:v>
                </c:pt>
                <c:pt idx="159">
                  <c:v>44172</c:v>
                </c:pt>
                <c:pt idx="160">
                  <c:v>44173</c:v>
                </c:pt>
                <c:pt idx="161">
                  <c:v>44174</c:v>
                </c:pt>
                <c:pt idx="162">
                  <c:v>44175</c:v>
                </c:pt>
                <c:pt idx="163">
                  <c:v>44176</c:v>
                </c:pt>
                <c:pt idx="164">
                  <c:v>44177</c:v>
                </c:pt>
                <c:pt idx="165">
                  <c:v>44178</c:v>
                </c:pt>
                <c:pt idx="166">
                  <c:v>44179</c:v>
                </c:pt>
                <c:pt idx="167">
                  <c:v>44180</c:v>
                </c:pt>
                <c:pt idx="168">
                  <c:v>44181</c:v>
                </c:pt>
                <c:pt idx="169">
                  <c:v>44182</c:v>
                </c:pt>
                <c:pt idx="170">
                  <c:v>44183</c:v>
                </c:pt>
                <c:pt idx="171">
                  <c:v>44184</c:v>
                </c:pt>
                <c:pt idx="172">
                  <c:v>44185</c:v>
                </c:pt>
                <c:pt idx="173">
                  <c:v>44186</c:v>
                </c:pt>
                <c:pt idx="174">
                  <c:v>44187</c:v>
                </c:pt>
                <c:pt idx="175">
                  <c:v>44188</c:v>
                </c:pt>
                <c:pt idx="176">
                  <c:v>44189</c:v>
                </c:pt>
                <c:pt idx="177">
                  <c:v>44190</c:v>
                </c:pt>
                <c:pt idx="178">
                  <c:v>44191</c:v>
                </c:pt>
                <c:pt idx="179">
                  <c:v>44192</c:v>
                </c:pt>
                <c:pt idx="180">
                  <c:v>44193</c:v>
                </c:pt>
                <c:pt idx="181">
                  <c:v>44194</c:v>
                </c:pt>
                <c:pt idx="182">
                  <c:v>44195</c:v>
                </c:pt>
                <c:pt idx="183">
                  <c:v>44196</c:v>
                </c:pt>
                <c:pt idx="184">
                  <c:v>44197</c:v>
                </c:pt>
                <c:pt idx="185">
                  <c:v>44198</c:v>
                </c:pt>
                <c:pt idx="186">
                  <c:v>44199</c:v>
                </c:pt>
                <c:pt idx="187">
                  <c:v>44200</c:v>
                </c:pt>
                <c:pt idx="188">
                  <c:v>44201</c:v>
                </c:pt>
                <c:pt idx="189">
                  <c:v>44202</c:v>
                </c:pt>
                <c:pt idx="190">
                  <c:v>44203</c:v>
                </c:pt>
                <c:pt idx="191">
                  <c:v>44204</c:v>
                </c:pt>
                <c:pt idx="192">
                  <c:v>44205</c:v>
                </c:pt>
                <c:pt idx="193">
                  <c:v>44206</c:v>
                </c:pt>
                <c:pt idx="194">
                  <c:v>44207</c:v>
                </c:pt>
                <c:pt idx="195">
                  <c:v>44208</c:v>
                </c:pt>
                <c:pt idx="196">
                  <c:v>44209</c:v>
                </c:pt>
                <c:pt idx="197">
                  <c:v>44210</c:v>
                </c:pt>
                <c:pt idx="198">
                  <c:v>44211</c:v>
                </c:pt>
                <c:pt idx="199">
                  <c:v>44212</c:v>
                </c:pt>
                <c:pt idx="200">
                  <c:v>44213</c:v>
                </c:pt>
                <c:pt idx="201">
                  <c:v>44214</c:v>
                </c:pt>
                <c:pt idx="202">
                  <c:v>44215</c:v>
                </c:pt>
                <c:pt idx="203">
                  <c:v>44216</c:v>
                </c:pt>
                <c:pt idx="204">
                  <c:v>44217</c:v>
                </c:pt>
                <c:pt idx="205">
                  <c:v>44218</c:v>
                </c:pt>
                <c:pt idx="206">
                  <c:v>44219</c:v>
                </c:pt>
                <c:pt idx="207">
                  <c:v>44220</c:v>
                </c:pt>
                <c:pt idx="208">
                  <c:v>44221</c:v>
                </c:pt>
                <c:pt idx="209">
                  <c:v>44222</c:v>
                </c:pt>
                <c:pt idx="210">
                  <c:v>44223</c:v>
                </c:pt>
                <c:pt idx="211">
                  <c:v>44224</c:v>
                </c:pt>
                <c:pt idx="212">
                  <c:v>44225</c:v>
                </c:pt>
                <c:pt idx="213">
                  <c:v>44226</c:v>
                </c:pt>
                <c:pt idx="214">
                  <c:v>44227</c:v>
                </c:pt>
                <c:pt idx="215">
                  <c:v>44228</c:v>
                </c:pt>
                <c:pt idx="216">
                  <c:v>44229</c:v>
                </c:pt>
                <c:pt idx="217">
                  <c:v>44230</c:v>
                </c:pt>
                <c:pt idx="218">
                  <c:v>44231</c:v>
                </c:pt>
                <c:pt idx="219">
                  <c:v>44232</c:v>
                </c:pt>
                <c:pt idx="220">
                  <c:v>44233</c:v>
                </c:pt>
                <c:pt idx="221">
                  <c:v>44234</c:v>
                </c:pt>
                <c:pt idx="222">
                  <c:v>44235</c:v>
                </c:pt>
                <c:pt idx="223">
                  <c:v>44236</c:v>
                </c:pt>
                <c:pt idx="224">
                  <c:v>44237</c:v>
                </c:pt>
                <c:pt idx="225">
                  <c:v>44238</c:v>
                </c:pt>
                <c:pt idx="226">
                  <c:v>44239</c:v>
                </c:pt>
                <c:pt idx="227">
                  <c:v>44240</c:v>
                </c:pt>
                <c:pt idx="228">
                  <c:v>44241</c:v>
                </c:pt>
                <c:pt idx="229">
                  <c:v>44242</c:v>
                </c:pt>
                <c:pt idx="230">
                  <c:v>44243</c:v>
                </c:pt>
                <c:pt idx="231">
                  <c:v>44244</c:v>
                </c:pt>
                <c:pt idx="232">
                  <c:v>44245</c:v>
                </c:pt>
                <c:pt idx="233">
                  <c:v>44246</c:v>
                </c:pt>
                <c:pt idx="234">
                  <c:v>44247</c:v>
                </c:pt>
                <c:pt idx="235">
                  <c:v>44248</c:v>
                </c:pt>
                <c:pt idx="236">
                  <c:v>44249</c:v>
                </c:pt>
                <c:pt idx="237">
                  <c:v>44250</c:v>
                </c:pt>
                <c:pt idx="238">
                  <c:v>44251</c:v>
                </c:pt>
                <c:pt idx="239">
                  <c:v>44252</c:v>
                </c:pt>
                <c:pt idx="240">
                  <c:v>44253</c:v>
                </c:pt>
                <c:pt idx="241">
                  <c:v>44254</c:v>
                </c:pt>
                <c:pt idx="242">
                  <c:v>44255</c:v>
                </c:pt>
                <c:pt idx="243">
                  <c:v>44256</c:v>
                </c:pt>
                <c:pt idx="244">
                  <c:v>44257</c:v>
                </c:pt>
                <c:pt idx="245">
                  <c:v>44258</c:v>
                </c:pt>
                <c:pt idx="246">
                  <c:v>44259</c:v>
                </c:pt>
                <c:pt idx="247">
                  <c:v>44260</c:v>
                </c:pt>
                <c:pt idx="248">
                  <c:v>44261</c:v>
                </c:pt>
                <c:pt idx="249">
                  <c:v>44262</c:v>
                </c:pt>
                <c:pt idx="250">
                  <c:v>44263</c:v>
                </c:pt>
                <c:pt idx="251">
                  <c:v>44264</c:v>
                </c:pt>
                <c:pt idx="252">
                  <c:v>44265</c:v>
                </c:pt>
                <c:pt idx="253">
                  <c:v>44266</c:v>
                </c:pt>
                <c:pt idx="254">
                  <c:v>44267</c:v>
                </c:pt>
                <c:pt idx="255">
                  <c:v>44268</c:v>
                </c:pt>
                <c:pt idx="256">
                  <c:v>44269</c:v>
                </c:pt>
                <c:pt idx="257">
                  <c:v>44270</c:v>
                </c:pt>
                <c:pt idx="258">
                  <c:v>44271</c:v>
                </c:pt>
                <c:pt idx="259">
                  <c:v>44272</c:v>
                </c:pt>
                <c:pt idx="260">
                  <c:v>44273</c:v>
                </c:pt>
                <c:pt idx="261">
                  <c:v>44274</c:v>
                </c:pt>
                <c:pt idx="262">
                  <c:v>44275</c:v>
                </c:pt>
                <c:pt idx="263">
                  <c:v>44276</c:v>
                </c:pt>
                <c:pt idx="264">
                  <c:v>44277</c:v>
                </c:pt>
                <c:pt idx="265">
                  <c:v>44278</c:v>
                </c:pt>
                <c:pt idx="266">
                  <c:v>44279</c:v>
                </c:pt>
                <c:pt idx="267">
                  <c:v>44280</c:v>
                </c:pt>
                <c:pt idx="268">
                  <c:v>44281</c:v>
                </c:pt>
                <c:pt idx="269">
                  <c:v>44282</c:v>
                </c:pt>
                <c:pt idx="270">
                  <c:v>44283</c:v>
                </c:pt>
                <c:pt idx="271">
                  <c:v>44284</c:v>
                </c:pt>
                <c:pt idx="272">
                  <c:v>44285</c:v>
                </c:pt>
                <c:pt idx="273">
                  <c:v>44286</c:v>
                </c:pt>
                <c:pt idx="274">
                  <c:v>44287</c:v>
                </c:pt>
                <c:pt idx="275">
                  <c:v>44288</c:v>
                </c:pt>
                <c:pt idx="276">
                  <c:v>44289</c:v>
                </c:pt>
                <c:pt idx="277">
                  <c:v>44290</c:v>
                </c:pt>
                <c:pt idx="278">
                  <c:v>44291</c:v>
                </c:pt>
                <c:pt idx="279">
                  <c:v>44292</c:v>
                </c:pt>
                <c:pt idx="280">
                  <c:v>44293</c:v>
                </c:pt>
                <c:pt idx="281">
                  <c:v>44294</c:v>
                </c:pt>
                <c:pt idx="282">
                  <c:v>44295</c:v>
                </c:pt>
                <c:pt idx="283">
                  <c:v>44296</c:v>
                </c:pt>
                <c:pt idx="284">
                  <c:v>44297</c:v>
                </c:pt>
                <c:pt idx="285">
                  <c:v>44298</c:v>
                </c:pt>
                <c:pt idx="286">
                  <c:v>44299</c:v>
                </c:pt>
                <c:pt idx="287">
                  <c:v>44300</c:v>
                </c:pt>
                <c:pt idx="288">
                  <c:v>44301</c:v>
                </c:pt>
                <c:pt idx="289">
                  <c:v>44302</c:v>
                </c:pt>
                <c:pt idx="290">
                  <c:v>44303</c:v>
                </c:pt>
                <c:pt idx="291">
                  <c:v>44304</c:v>
                </c:pt>
                <c:pt idx="292">
                  <c:v>44305</c:v>
                </c:pt>
                <c:pt idx="293">
                  <c:v>44306</c:v>
                </c:pt>
                <c:pt idx="294">
                  <c:v>44307</c:v>
                </c:pt>
                <c:pt idx="295">
                  <c:v>44308</c:v>
                </c:pt>
                <c:pt idx="296">
                  <c:v>44309</c:v>
                </c:pt>
                <c:pt idx="297">
                  <c:v>44310</c:v>
                </c:pt>
                <c:pt idx="298">
                  <c:v>44311</c:v>
                </c:pt>
                <c:pt idx="299">
                  <c:v>44312</c:v>
                </c:pt>
                <c:pt idx="300">
                  <c:v>44313</c:v>
                </c:pt>
                <c:pt idx="301">
                  <c:v>44314</c:v>
                </c:pt>
                <c:pt idx="302">
                  <c:v>44315</c:v>
                </c:pt>
                <c:pt idx="303">
                  <c:v>44316</c:v>
                </c:pt>
                <c:pt idx="304">
                  <c:v>44317</c:v>
                </c:pt>
                <c:pt idx="305">
                  <c:v>44318</c:v>
                </c:pt>
                <c:pt idx="306">
                  <c:v>44319</c:v>
                </c:pt>
                <c:pt idx="307">
                  <c:v>44320</c:v>
                </c:pt>
                <c:pt idx="308">
                  <c:v>44321</c:v>
                </c:pt>
                <c:pt idx="309">
                  <c:v>44322</c:v>
                </c:pt>
                <c:pt idx="310">
                  <c:v>44323</c:v>
                </c:pt>
                <c:pt idx="311">
                  <c:v>44324</c:v>
                </c:pt>
                <c:pt idx="312">
                  <c:v>44325</c:v>
                </c:pt>
                <c:pt idx="313">
                  <c:v>44326</c:v>
                </c:pt>
                <c:pt idx="314">
                  <c:v>44327</c:v>
                </c:pt>
                <c:pt idx="315">
                  <c:v>44328</c:v>
                </c:pt>
                <c:pt idx="316">
                  <c:v>44329</c:v>
                </c:pt>
                <c:pt idx="317">
                  <c:v>44330</c:v>
                </c:pt>
                <c:pt idx="318">
                  <c:v>44331</c:v>
                </c:pt>
                <c:pt idx="319">
                  <c:v>44332</c:v>
                </c:pt>
                <c:pt idx="320">
                  <c:v>44333</c:v>
                </c:pt>
                <c:pt idx="321">
                  <c:v>44334</c:v>
                </c:pt>
                <c:pt idx="322">
                  <c:v>44335</c:v>
                </c:pt>
                <c:pt idx="323">
                  <c:v>44336</c:v>
                </c:pt>
                <c:pt idx="324">
                  <c:v>44337</c:v>
                </c:pt>
                <c:pt idx="325">
                  <c:v>44338</c:v>
                </c:pt>
                <c:pt idx="326">
                  <c:v>44339</c:v>
                </c:pt>
                <c:pt idx="327">
                  <c:v>44340</c:v>
                </c:pt>
                <c:pt idx="328">
                  <c:v>44341</c:v>
                </c:pt>
                <c:pt idx="329">
                  <c:v>44342</c:v>
                </c:pt>
                <c:pt idx="330">
                  <c:v>44343</c:v>
                </c:pt>
                <c:pt idx="331">
                  <c:v>44344</c:v>
                </c:pt>
                <c:pt idx="332">
                  <c:v>44345</c:v>
                </c:pt>
                <c:pt idx="333">
                  <c:v>44346</c:v>
                </c:pt>
                <c:pt idx="334">
                  <c:v>44347</c:v>
                </c:pt>
                <c:pt idx="335">
                  <c:v>44348</c:v>
                </c:pt>
                <c:pt idx="336">
                  <c:v>44349</c:v>
                </c:pt>
                <c:pt idx="337">
                  <c:v>44350</c:v>
                </c:pt>
                <c:pt idx="338">
                  <c:v>44351</c:v>
                </c:pt>
                <c:pt idx="339">
                  <c:v>44352</c:v>
                </c:pt>
                <c:pt idx="340">
                  <c:v>44353</c:v>
                </c:pt>
                <c:pt idx="341">
                  <c:v>44354</c:v>
                </c:pt>
                <c:pt idx="342">
                  <c:v>44355</c:v>
                </c:pt>
                <c:pt idx="343">
                  <c:v>44356</c:v>
                </c:pt>
                <c:pt idx="344">
                  <c:v>44357</c:v>
                </c:pt>
                <c:pt idx="345">
                  <c:v>44358</c:v>
                </c:pt>
                <c:pt idx="346">
                  <c:v>44359</c:v>
                </c:pt>
                <c:pt idx="347">
                  <c:v>44360</c:v>
                </c:pt>
                <c:pt idx="348">
                  <c:v>44361</c:v>
                </c:pt>
                <c:pt idx="349">
                  <c:v>44362</c:v>
                </c:pt>
                <c:pt idx="350">
                  <c:v>44363</c:v>
                </c:pt>
                <c:pt idx="351">
                  <c:v>44364</c:v>
                </c:pt>
                <c:pt idx="352">
                  <c:v>44365</c:v>
                </c:pt>
                <c:pt idx="353">
                  <c:v>44366</c:v>
                </c:pt>
                <c:pt idx="354">
                  <c:v>44367</c:v>
                </c:pt>
                <c:pt idx="355">
                  <c:v>44368</c:v>
                </c:pt>
                <c:pt idx="356">
                  <c:v>44369</c:v>
                </c:pt>
                <c:pt idx="357">
                  <c:v>44370</c:v>
                </c:pt>
                <c:pt idx="358">
                  <c:v>44371</c:v>
                </c:pt>
                <c:pt idx="359">
                  <c:v>44372</c:v>
                </c:pt>
                <c:pt idx="360">
                  <c:v>44373</c:v>
                </c:pt>
                <c:pt idx="361">
                  <c:v>44374</c:v>
                </c:pt>
                <c:pt idx="362">
                  <c:v>44375</c:v>
                </c:pt>
                <c:pt idx="363">
                  <c:v>44376</c:v>
                </c:pt>
                <c:pt idx="364">
                  <c:v>44377</c:v>
                </c:pt>
                <c:pt idx="365">
                  <c:v>44378</c:v>
                </c:pt>
                <c:pt idx="366">
                  <c:v>44379</c:v>
                </c:pt>
                <c:pt idx="367">
                  <c:v>44380</c:v>
                </c:pt>
                <c:pt idx="368">
                  <c:v>44381</c:v>
                </c:pt>
                <c:pt idx="369">
                  <c:v>44382</c:v>
                </c:pt>
                <c:pt idx="370">
                  <c:v>44383</c:v>
                </c:pt>
                <c:pt idx="371">
                  <c:v>44384</c:v>
                </c:pt>
                <c:pt idx="372">
                  <c:v>44385</c:v>
                </c:pt>
                <c:pt idx="373">
                  <c:v>44386</c:v>
                </c:pt>
                <c:pt idx="374">
                  <c:v>44387</c:v>
                </c:pt>
                <c:pt idx="375">
                  <c:v>44388</c:v>
                </c:pt>
                <c:pt idx="376">
                  <c:v>44389</c:v>
                </c:pt>
                <c:pt idx="377">
                  <c:v>44390</c:v>
                </c:pt>
                <c:pt idx="378">
                  <c:v>44391</c:v>
                </c:pt>
                <c:pt idx="379">
                  <c:v>44392</c:v>
                </c:pt>
                <c:pt idx="380">
                  <c:v>44393</c:v>
                </c:pt>
                <c:pt idx="381">
                  <c:v>44394</c:v>
                </c:pt>
                <c:pt idx="382">
                  <c:v>44395</c:v>
                </c:pt>
                <c:pt idx="383">
                  <c:v>44396</c:v>
                </c:pt>
                <c:pt idx="384">
                  <c:v>44397</c:v>
                </c:pt>
                <c:pt idx="385">
                  <c:v>44398</c:v>
                </c:pt>
                <c:pt idx="386">
                  <c:v>44399</c:v>
                </c:pt>
                <c:pt idx="387">
                  <c:v>44400</c:v>
                </c:pt>
                <c:pt idx="388">
                  <c:v>44401</c:v>
                </c:pt>
                <c:pt idx="389">
                  <c:v>44402</c:v>
                </c:pt>
                <c:pt idx="390">
                  <c:v>44403</c:v>
                </c:pt>
                <c:pt idx="391">
                  <c:v>44404</c:v>
                </c:pt>
                <c:pt idx="392">
                  <c:v>44405</c:v>
                </c:pt>
                <c:pt idx="393">
                  <c:v>44406</c:v>
                </c:pt>
                <c:pt idx="394">
                  <c:v>44407</c:v>
                </c:pt>
                <c:pt idx="395">
                  <c:v>44408</c:v>
                </c:pt>
                <c:pt idx="396">
                  <c:v>44409</c:v>
                </c:pt>
                <c:pt idx="397">
                  <c:v>44410</c:v>
                </c:pt>
                <c:pt idx="398">
                  <c:v>44411</c:v>
                </c:pt>
                <c:pt idx="399">
                  <c:v>44412</c:v>
                </c:pt>
                <c:pt idx="400">
                  <c:v>44413</c:v>
                </c:pt>
                <c:pt idx="401">
                  <c:v>44414</c:v>
                </c:pt>
                <c:pt idx="402">
                  <c:v>44415</c:v>
                </c:pt>
                <c:pt idx="403">
                  <c:v>44416</c:v>
                </c:pt>
                <c:pt idx="404">
                  <c:v>44417</c:v>
                </c:pt>
                <c:pt idx="405">
                  <c:v>44418</c:v>
                </c:pt>
                <c:pt idx="406">
                  <c:v>44419</c:v>
                </c:pt>
                <c:pt idx="407">
                  <c:v>44420</c:v>
                </c:pt>
                <c:pt idx="408">
                  <c:v>44421</c:v>
                </c:pt>
                <c:pt idx="409">
                  <c:v>44422</c:v>
                </c:pt>
                <c:pt idx="410">
                  <c:v>44423</c:v>
                </c:pt>
                <c:pt idx="411">
                  <c:v>44424</c:v>
                </c:pt>
                <c:pt idx="412">
                  <c:v>44425</c:v>
                </c:pt>
                <c:pt idx="413">
                  <c:v>44426</c:v>
                </c:pt>
                <c:pt idx="414">
                  <c:v>44427</c:v>
                </c:pt>
                <c:pt idx="415">
                  <c:v>44428</c:v>
                </c:pt>
                <c:pt idx="416">
                  <c:v>44429</c:v>
                </c:pt>
                <c:pt idx="417">
                  <c:v>44430</c:v>
                </c:pt>
                <c:pt idx="418">
                  <c:v>44431</c:v>
                </c:pt>
                <c:pt idx="419">
                  <c:v>44432</c:v>
                </c:pt>
                <c:pt idx="420">
                  <c:v>44433</c:v>
                </c:pt>
                <c:pt idx="421">
                  <c:v>44434</c:v>
                </c:pt>
                <c:pt idx="422">
                  <c:v>44435</c:v>
                </c:pt>
                <c:pt idx="423">
                  <c:v>44436</c:v>
                </c:pt>
                <c:pt idx="424">
                  <c:v>44437</c:v>
                </c:pt>
                <c:pt idx="425">
                  <c:v>44438</c:v>
                </c:pt>
                <c:pt idx="426">
                  <c:v>44439</c:v>
                </c:pt>
                <c:pt idx="427">
                  <c:v>44440</c:v>
                </c:pt>
                <c:pt idx="428">
                  <c:v>44441</c:v>
                </c:pt>
                <c:pt idx="429">
                  <c:v>44442</c:v>
                </c:pt>
                <c:pt idx="430">
                  <c:v>44443</c:v>
                </c:pt>
                <c:pt idx="431">
                  <c:v>44444</c:v>
                </c:pt>
                <c:pt idx="432">
                  <c:v>44445</c:v>
                </c:pt>
                <c:pt idx="433">
                  <c:v>44446</c:v>
                </c:pt>
                <c:pt idx="434">
                  <c:v>44447</c:v>
                </c:pt>
                <c:pt idx="435">
                  <c:v>44448</c:v>
                </c:pt>
                <c:pt idx="436">
                  <c:v>44449</c:v>
                </c:pt>
                <c:pt idx="437">
                  <c:v>44450</c:v>
                </c:pt>
                <c:pt idx="438">
                  <c:v>44451</c:v>
                </c:pt>
                <c:pt idx="439">
                  <c:v>44452</c:v>
                </c:pt>
                <c:pt idx="440">
                  <c:v>44453</c:v>
                </c:pt>
                <c:pt idx="441">
                  <c:v>44454</c:v>
                </c:pt>
                <c:pt idx="442">
                  <c:v>44455</c:v>
                </c:pt>
                <c:pt idx="443">
                  <c:v>44456</c:v>
                </c:pt>
                <c:pt idx="444">
                  <c:v>44457</c:v>
                </c:pt>
                <c:pt idx="445">
                  <c:v>44458</c:v>
                </c:pt>
                <c:pt idx="446">
                  <c:v>44459</c:v>
                </c:pt>
                <c:pt idx="447">
                  <c:v>44460</c:v>
                </c:pt>
                <c:pt idx="448">
                  <c:v>44461</c:v>
                </c:pt>
                <c:pt idx="449">
                  <c:v>44462</c:v>
                </c:pt>
                <c:pt idx="450">
                  <c:v>44463</c:v>
                </c:pt>
                <c:pt idx="451">
                  <c:v>44464</c:v>
                </c:pt>
                <c:pt idx="452">
                  <c:v>44465</c:v>
                </c:pt>
                <c:pt idx="453">
                  <c:v>44466</c:v>
                </c:pt>
                <c:pt idx="454">
                  <c:v>44467</c:v>
                </c:pt>
                <c:pt idx="455">
                  <c:v>44468</c:v>
                </c:pt>
                <c:pt idx="456">
                  <c:v>44469</c:v>
                </c:pt>
                <c:pt idx="457">
                  <c:v>44470</c:v>
                </c:pt>
                <c:pt idx="458">
                  <c:v>44471</c:v>
                </c:pt>
                <c:pt idx="459">
                  <c:v>44472</c:v>
                </c:pt>
                <c:pt idx="460">
                  <c:v>44473</c:v>
                </c:pt>
                <c:pt idx="461">
                  <c:v>44474</c:v>
                </c:pt>
                <c:pt idx="462">
                  <c:v>44475</c:v>
                </c:pt>
                <c:pt idx="463">
                  <c:v>44476</c:v>
                </c:pt>
                <c:pt idx="464">
                  <c:v>44477</c:v>
                </c:pt>
                <c:pt idx="465">
                  <c:v>44478</c:v>
                </c:pt>
                <c:pt idx="466">
                  <c:v>44479</c:v>
                </c:pt>
                <c:pt idx="467">
                  <c:v>44480</c:v>
                </c:pt>
                <c:pt idx="468">
                  <c:v>44481</c:v>
                </c:pt>
                <c:pt idx="469">
                  <c:v>44482</c:v>
                </c:pt>
                <c:pt idx="470">
                  <c:v>44483</c:v>
                </c:pt>
                <c:pt idx="471">
                  <c:v>44484</c:v>
                </c:pt>
                <c:pt idx="472">
                  <c:v>44485</c:v>
                </c:pt>
                <c:pt idx="473">
                  <c:v>44486</c:v>
                </c:pt>
                <c:pt idx="474">
                  <c:v>44487</c:v>
                </c:pt>
                <c:pt idx="475">
                  <c:v>44488</c:v>
                </c:pt>
                <c:pt idx="476">
                  <c:v>44489</c:v>
                </c:pt>
                <c:pt idx="477">
                  <c:v>44490</c:v>
                </c:pt>
                <c:pt idx="478">
                  <c:v>44491</c:v>
                </c:pt>
                <c:pt idx="479">
                  <c:v>44492</c:v>
                </c:pt>
                <c:pt idx="480">
                  <c:v>44493</c:v>
                </c:pt>
                <c:pt idx="481">
                  <c:v>44494</c:v>
                </c:pt>
                <c:pt idx="482">
                  <c:v>44495</c:v>
                </c:pt>
                <c:pt idx="483">
                  <c:v>44496</c:v>
                </c:pt>
                <c:pt idx="484">
                  <c:v>44497</c:v>
                </c:pt>
                <c:pt idx="485">
                  <c:v>44498</c:v>
                </c:pt>
                <c:pt idx="486">
                  <c:v>44499</c:v>
                </c:pt>
                <c:pt idx="487">
                  <c:v>44500</c:v>
                </c:pt>
                <c:pt idx="488">
                  <c:v>44501</c:v>
                </c:pt>
                <c:pt idx="489">
                  <c:v>44502</c:v>
                </c:pt>
                <c:pt idx="490">
                  <c:v>44503</c:v>
                </c:pt>
                <c:pt idx="491">
                  <c:v>44504</c:v>
                </c:pt>
                <c:pt idx="492">
                  <c:v>44505</c:v>
                </c:pt>
                <c:pt idx="493">
                  <c:v>44506</c:v>
                </c:pt>
                <c:pt idx="494">
                  <c:v>44507</c:v>
                </c:pt>
                <c:pt idx="495">
                  <c:v>44508</c:v>
                </c:pt>
                <c:pt idx="496">
                  <c:v>44509</c:v>
                </c:pt>
                <c:pt idx="497">
                  <c:v>44510</c:v>
                </c:pt>
                <c:pt idx="498">
                  <c:v>44511</c:v>
                </c:pt>
                <c:pt idx="499">
                  <c:v>44512</c:v>
                </c:pt>
                <c:pt idx="500">
                  <c:v>44513</c:v>
                </c:pt>
                <c:pt idx="501">
                  <c:v>44514</c:v>
                </c:pt>
                <c:pt idx="502">
                  <c:v>44515</c:v>
                </c:pt>
                <c:pt idx="503">
                  <c:v>44516</c:v>
                </c:pt>
                <c:pt idx="504">
                  <c:v>44517</c:v>
                </c:pt>
                <c:pt idx="505">
                  <c:v>44518</c:v>
                </c:pt>
                <c:pt idx="506">
                  <c:v>44519</c:v>
                </c:pt>
                <c:pt idx="507">
                  <c:v>44520</c:v>
                </c:pt>
                <c:pt idx="508">
                  <c:v>44521</c:v>
                </c:pt>
                <c:pt idx="509">
                  <c:v>44522</c:v>
                </c:pt>
                <c:pt idx="510">
                  <c:v>44523</c:v>
                </c:pt>
                <c:pt idx="511">
                  <c:v>44524</c:v>
                </c:pt>
                <c:pt idx="512">
                  <c:v>44525</c:v>
                </c:pt>
                <c:pt idx="513">
                  <c:v>44526</c:v>
                </c:pt>
              </c:numCache>
            </c:numRef>
          </c:cat>
          <c:val>
            <c:numRef>
              <c:f>香港マカオ台湾の患者・海外輸入症例・無症状病原体保有者!$CN$189:$CN$703</c:f>
              <c:numCache>
                <c:formatCode>General</c:formatCode>
                <c:ptCount val="5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4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4</c:v>
                </c:pt>
                <c:pt idx="32">
                  <c:v>4</c:v>
                </c:pt>
                <c:pt idx="33">
                  <c:v>3</c:v>
                </c:pt>
                <c:pt idx="34">
                  <c:v>4</c:v>
                </c:pt>
                <c:pt idx="35">
                  <c:v>1</c:v>
                </c:pt>
                <c:pt idx="36">
                  <c:v>3</c:v>
                </c:pt>
                <c:pt idx="37">
                  <c:v>1</c:v>
                </c:pt>
                <c:pt idx="38">
                  <c:v>0</c:v>
                </c:pt>
                <c:pt idx="39">
                  <c:v>5</c:v>
                </c:pt>
                <c:pt idx="40">
                  <c:v>3</c:v>
                </c:pt>
                <c:pt idx="41">
                  <c:v>3</c:v>
                </c:pt>
                <c:pt idx="42">
                  <c:v>5</c:v>
                </c:pt>
                <c:pt idx="43">
                  <c:v>3</c:v>
                </c:pt>
                <c:pt idx="44">
                  <c:v>1</c:v>
                </c:pt>
                <c:pt idx="45">
                  <c:v>2</c:v>
                </c:pt>
                <c:pt idx="46">
                  <c:v>0</c:v>
                </c:pt>
                <c:pt idx="47">
                  <c:v>0</c:v>
                </c:pt>
                <c:pt idx="48">
                  <c:v>2</c:v>
                </c:pt>
                <c:pt idx="49">
                  <c:v>1</c:v>
                </c:pt>
                <c:pt idx="50">
                  <c:v>3</c:v>
                </c:pt>
                <c:pt idx="51">
                  <c:v>0</c:v>
                </c:pt>
                <c:pt idx="52">
                  <c:v>1</c:v>
                </c:pt>
                <c:pt idx="53">
                  <c:v>1</c:v>
                </c:pt>
                <c:pt idx="54">
                  <c:v>0</c:v>
                </c:pt>
                <c:pt idx="55">
                  <c:v>1</c:v>
                </c:pt>
                <c:pt idx="56">
                  <c:v>1</c:v>
                </c:pt>
                <c:pt idx="57">
                  <c:v>2</c:v>
                </c:pt>
                <c:pt idx="58">
                  <c:v>3</c:v>
                </c:pt>
                <c:pt idx="59">
                  <c:v>3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3</c:v>
                </c:pt>
                <c:pt idx="64">
                  <c:v>1</c:v>
                </c:pt>
                <c:pt idx="65">
                  <c:v>0</c:v>
                </c:pt>
                <c:pt idx="66">
                  <c:v>0</c:v>
                </c:pt>
                <c:pt idx="67">
                  <c:v>2</c:v>
                </c:pt>
                <c:pt idx="68">
                  <c:v>2</c:v>
                </c:pt>
                <c:pt idx="69">
                  <c:v>1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1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1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1</c:v>
                </c:pt>
                <c:pt idx="86">
                  <c:v>1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1</c:v>
                </c:pt>
                <c:pt idx="127">
                  <c:v>1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1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1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2</c:v>
                </c:pt>
                <c:pt idx="162">
                  <c:v>0</c:v>
                </c:pt>
                <c:pt idx="163">
                  <c:v>0</c:v>
                </c:pt>
                <c:pt idx="164">
                  <c:v>1</c:v>
                </c:pt>
                <c:pt idx="165">
                  <c:v>2</c:v>
                </c:pt>
                <c:pt idx="166">
                  <c:v>3</c:v>
                </c:pt>
                <c:pt idx="167">
                  <c:v>3</c:v>
                </c:pt>
                <c:pt idx="168">
                  <c:v>0</c:v>
                </c:pt>
                <c:pt idx="169">
                  <c:v>2</c:v>
                </c:pt>
                <c:pt idx="170">
                  <c:v>4</c:v>
                </c:pt>
                <c:pt idx="171">
                  <c:v>0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2</c:v>
                </c:pt>
                <c:pt idx="177">
                  <c:v>1</c:v>
                </c:pt>
                <c:pt idx="178">
                  <c:v>0</c:v>
                </c:pt>
                <c:pt idx="179">
                  <c:v>1</c:v>
                </c:pt>
                <c:pt idx="180">
                  <c:v>4</c:v>
                </c:pt>
                <c:pt idx="181">
                  <c:v>2</c:v>
                </c:pt>
                <c:pt idx="182">
                  <c:v>4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0</c:v>
                </c:pt>
                <c:pt idx="187">
                  <c:v>3</c:v>
                </c:pt>
                <c:pt idx="188">
                  <c:v>0</c:v>
                </c:pt>
                <c:pt idx="189">
                  <c:v>1</c:v>
                </c:pt>
                <c:pt idx="190">
                  <c:v>0</c:v>
                </c:pt>
                <c:pt idx="191">
                  <c:v>1</c:v>
                </c:pt>
                <c:pt idx="192">
                  <c:v>2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0</c:v>
                </c:pt>
                <c:pt idx="198">
                  <c:v>0</c:v>
                </c:pt>
                <c:pt idx="199">
                  <c:v>1</c:v>
                </c:pt>
                <c:pt idx="200">
                  <c:v>0</c:v>
                </c:pt>
                <c:pt idx="201">
                  <c:v>1</c:v>
                </c:pt>
                <c:pt idx="202">
                  <c:v>2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0</c:v>
                </c:pt>
                <c:pt idx="207">
                  <c:v>1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1</c:v>
                </c:pt>
                <c:pt idx="213">
                  <c:v>1</c:v>
                </c:pt>
                <c:pt idx="214">
                  <c:v>2</c:v>
                </c:pt>
                <c:pt idx="215">
                  <c:v>1</c:v>
                </c:pt>
                <c:pt idx="216">
                  <c:v>2</c:v>
                </c:pt>
                <c:pt idx="217">
                  <c:v>1</c:v>
                </c:pt>
                <c:pt idx="218">
                  <c:v>1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2</c:v>
                </c:pt>
                <c:pt idx="224">
                  <c:v>1</c:v>
                </c:pt>
                <c:pt idx="225">
                  <c:v>2</c:v>
                </c:pt>
                <c:pt idx="226">
                  <c:v>1</c:v>
                </c:pt>
                <c:pt idx="227">
                  <c:v>1</c:v>
                </c:pt>
                <c:pt idx="228">
                  <c:v>0</c:v>
                </c:pt>
                <c:pt idx="229">
                  <c:v>0</c:v>
                </c:pt>
                <c:pt idx="230">
                  <c:v>2</c:v>
                </c:pt>
                <c:pt idx="231">
                  <c:v>2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1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1</c:v>
                </c:pt>
                <c:pt idx="243">
                  <c:v>1</c:v>
                </c:pt>
                <c:pt idx="244">
                  <c:v>0</c:v>
                </c:pt>
                <c:pt idx="245">
                  <c:v>0</c:v>
                </c:pt>
                <c:pt idx="246">
                  <c:v>1</c:v>
                </c:pt>
                <c:pt idx="247">
                  <c:v>0</c:v>
                </c:pt>
                <c:pt idx="248">
                  <c:v>1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1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1</c:v>
                </c:pt>
                <c:pt idx="266">
                  <c:v>0</c:v>
                </c:pt>
                <c:pt idx="267">
                  <c:v>0</c:v>
                </c:pt>
                <c:pt idx="268">
                  <c:v>1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2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1</c:v>
                </c:pt>
                <c:pt idx="287">
                  <c:v>1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1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1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1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1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D3-4584-B312-F67F773CA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748875024"/>
        <c:axId val="748874696"/>
      </c:barChart>
      <c:dateAx>
        <c:axId val="748875024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874696"/>
        <c:crosses val="autoZero"/>
        <c:auto val="1"/>
        <c:lblOffset val="100"/>
        <c:baseTimeUnit val="days"/>
        <c:majorUnit val="14"/>
        <c:majorTimeUnit val="days"/>
      </c:dateAx>
      <c:valAx>
        <c:axId val="748874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4887502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/>
              <a:t>感染者数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596543882057565E-2"/>
          <c:y val="1.5824394647460278E-2"/>
          <c:w val="0.8979294741096836"/>
          <c:h val="0.85963783135794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香港マカオ台湾の患者・海外輸入症例・無症状病原体保有者!$CL$188</c:f>
              <c:strCache>
                <c:ptCount val="1"/>
                <c:pt idx="0">
                  <c:v>感染者数</c:v>
                </c:pt>
              </c:strCache>
            </c:strRef>
          </c:tx>
          <c:spPr>
            <a:solidFill>
              <a:schemeClr val="accent1"/>
            </a:solidFill>
            <a:ln w="6350" cmpd="sng">
              <a:solidFill>
                <a:srgbClr val="0000FF"/>
              </a:solidFill>
            </a:ln>
            <a:effectLst/>
          </c:spPr>
          <c:invertIfNegative val="0"/>
          <c:cat>
            <c:numRef>
              <c:f>香港マカオ台湾の患者・海外輸入症例・無症状病原体保有者!$CK$189:$CK$704</c:f>
              <c:numCache>
                <c:formatCode>m"月"d"日"</c:formatCode>
                <c:ptCount val="516"/>
                <c:pt idx="0">
                  <c:v>44013</c:v>
                </c:pt>
                <c:pt idx="1">
                  <c:v>44014</c:v>
                </c:pt>
                <c:pt idx="2">
                  <c:v>44015</c:v>
                </c:pt>
                <c:pt idx="3">
                  <c:v>44016</c:v>
                </c:pt>
                <c:pt idx="4">
                  <c:v>44017</c:v>
                </c:pt>
                <c:pt idx="5">
                  <c:v>44018</c:v>
                </c:pt>
                <c:pt idx="6">
                  <c:v>44019</c:v>
                </c:pt>
                <c:pt idx="7">
                  <c:v>44020</c:v>
                </c:pt>
                <c:pt idx="8">
                  <c:v>44021</c:v>
                </c:pt>
                <c:pt idx="9">
                  <c:v>44022</c:v>
                </c:pt>
                <c:pt idx="10">
                  <c:v>44023</c:v>
                </c:pt>
                <c:pt idx="11">
                  <c:v>44024</c:v>
                </c:pt>
                <c:pt idx="12">
                  <c:v>44025</c:v>
                </c:pt>
                <c:pt idx="13">
                  <c:v>44026</c:v>
                </c:pt>
                <c:pt idx="14">
                  <c:v>44027</c:v>
                </c:pt>
                <c:pt idx="15">
                  <c:v>44028</c:v>
                </c:pt>
                <c:pt idx="16">
                  <c:v>44029</c:v>
                </c:pt>
                <c:pt idx="17">
                  <c:v>44030</c:v>
                </c:pt>
                <c:pt idx="18">
                  <c:v>44031</c:v>
                </c:pt>
                <c:pt idx="19">
                  <c:v>44032</c:v>
                </c:pt>
                <c:pt idx="20">
                  <c:v>44033</c:v>
                </c:pt>
                <c:pt idx="21">
                  <c:v>44034</c:v>
                </c:pt>
                <c:pt idx="22">
                  <c:v>44035</c:v>
                </c:pt>
                <c:pt idx="23">
                  <c:v>44036</c:v>
                </c:pt>
                <c:pt idx="24">
                  <c:v>44037</c:v>
                </c:pt>
                <c:pt idx="25">
                  <c:v>44038</c:v>
                </c:pt>
                <c:pt idx="26">
                  <c:v>44039</c:v>
                </c:pt>
                <c:pt idx="27">
                  <c:v>44040</c:v>
                </c:pt>
                <c:pt idx="28">
                  <c:v>44041</c:v>
                </c:pt>
                <c:pt idx="29">
                  <c:v>44042</c:v>
                </c:pt>
                <c:pt idx="30">
                  <c:v>44043</c:v>
                </c:pt>
                <c:pt idx="31">
                  <c:v>44044</c:v>
                </c:pt>
                <c:pt idx="32">
                  <c:v>44045</c:v>
                </c:pt>
                <c:pt idx="33">
                  <c:v>44046</c:v>
                </c:pt>
                <c:pt idx="34">
                  <c:v>44047</c:v>
                </c:pt>
                <c:pt idx="35">
                  <c:v>44048</c:v>
                </c:pt>
                <c:pt idx="36">
                  <c:v>44049</c:v>
                </c:pt>
                <c:pt idx="37">
                  <c:v>44050</c:v>
                </c:pt>
                <c:pt idx="38">
                  <c:v>44051</c:v>
                </c:pt>
                <c:pt idx="39">
                  <c:v>44052</c:v>
                </c:pt>
                <c:pt idx="40">
                  <c:v>44053</c:v>
                </c:pt>
                <c:pt idx="41">
                  <c:v>44054</c:v>
                </c:pt>
                <c:pt idx="42">
                  <c:v>44055</c:v>
                </c:pt>
                <c:pt idx="43">
                  <c:v>44056</c:v>
                </c:pt>
                <c:pt idx="44">
                  <c:v>44057</c:v>
                </c:pt>
                <c:pt idx="45">
                  <c:v>44058</c:v>
                </c:pt>
                <c:pt idx="46">
                  <c:v>44059</c:v>
                </c:pt>
                <c:pt idx="47">
                  <c:v>44060</c:v>
                </c:pt>
                <c:pt idx="48">
                  <c:v>44061</c:v>
                </c:pt>
                <c:pt idx="49">
                  <c:v>44062</c:v>
                </c:pt>
                <c:pt idx="50">
                  <c:v>44063</c:v>
                </c:pt>
                <c:pt idx="51">
                  <c:v>44064</c:v>
                </c:pt>
                <c:pt idx="52">
                  <c:v>44065</c:v>
                </c:pt>
                <c:pt idx="53">
                  <c:v>44066</c:v>
                </c:pt>
                <c:pt idx="54">
                  <c:v>44067</c:v>
                </c:pt>
                <c:pt idx="55">
                  <c:v>44068</c:v>
                </c:pt>
                <c:pt idx="56">
                  <c:v>44069</c:v>
                </c:pt>
                <c:pt idx="57">
                  <c:v>44070</c:v>
                </c:pt>
                <c:pt idx="58">
                  <c:v>44071</c:v>
                </c:pt>
                <c:pt idx="59">
                  <c:v>44072</c:v>
                </c:pt>
                <c:pt idx="60">
                  <c:v>44073</c:v>
                </c:pt>
                <c:pt idx="61">
                  <c:v>44074</c:v>
                </c:pt>
                <c:pt idx="62">
                  <c:v>44075</c:v>
                </c:pt>
                <c:pt idx="63">
                  <c:v>44076</c:v>
                </c:pt>
                <c:pt idx="64">
                  <c:v>44077</c:v>
                </c:pt>
                <c:pt idx="65">
                  <c:v>44078</c:v>
                </c:pt>
                <c:pt idx="66">
                  <c:v>44079</c:v>
                </c:pt>
                <c:pt idx="67">
                  <c:v>44080</c:v>
                </c:pt>
                <c:pt idx="68">
                  <c:v>44081</c:v>
                </c:pt>
                <c:pt idx="69">
                  <c:v>44082</c:v>
                </c:pt>
                <c:pt idx="70">
                  <c:v>44083</c:v>
                </c:pt>
                <c:pt idx="71">
                  <c:v>44084</c:v>
                </c:pt>
                <c:pt idx="72">
                  <c:v>44085</c:v>
                </c:pt>
                <c:pt idx="73">
                  <c:v>44086</c:v>
                </c:pt>
                <c:pt idx="74">
                  <c:v>44087</c:v>
                </c:pt>
                <c:pt idx="75">
                  <c:v>44088</c:v>
                </c:pt>
                <c:pt idx="76">
                  <c:v>44089</c:v>
                </c:pt>
                <c:pt idx="77">
                  <c:v>44090</c:v>
                </c:pt>
                <c:pt idx="78">
                  <c:v>44091</c:v>
                </c:pt>
                <c:pt idx="79">
                  <c:v>44092</c:v>
                </c:pt>
                <c:pt idx="80">
                  <c:v>44093</c:v>
                </c:pt>
                <c:pt idx="81">
                  <c:v>44094</c:v>
                </c:pt>
                <c:pt idx="82">
                  <c:v>44095</c:v>
                </c:pt>
                <c:pt idx="83">
                  <c:v>44096</c:v>
                </c:pt>
                <c:pt idx="84">
                  <c:v>44097</c:v>
                </c:pt>
                <c:pt idx="85">
                  <c:v>44098</c:v>
                </c:pt>
                <c:pt idx="86">
                  <c:v>44099</c:v>
                </c:pt>
                <c:pt idx="87">
                  <c:v>44100</c:v>
                </c:pt>
                <c:pt idx="88">
                  <c:v>44101</c:v>
                </c:pt>
                <c:pt idx="89">
                  <c:v>44102</c:v>
                </c:pt>
                <c:pt idx="90">
                  <c:v>44103</c:v>
                </c:pt>
                <c:pt idx="91">
                  <c:v>44104</c:v>
                </c:pt>
                <c:pt idx="92">
                  <c:v>44105</c:v>
                </c:pt>
                <c:pt idx="93">
                  <c:v>44106</c:v>
                </c:pt>
                <c:pt idx="94">
                  <c:v>44107</c:v>
                </c:pt>
                <c:pt idx="95">
                  <c:v>44108</c:v>
                </c:pt>
                <c:pt idx="96">
                  <c:v>44109</c:v>
                </c:pt>
                <c:pt idx="97">
                  <c:v>44110</c:v>
                </c:pt>
                <c:pt idx="98">
                  <c:v>44111</c:v>
                </c:pt>
                <c:pt idx="99">
                  <c:v>44112</c:v>
                </c:pt>
                <c:pt idx="100">
                  <c:v>44113</c:v>
                </c:pt>
                <c:pt idx="101">
                  <c:v>44114</c:v>
                </c:pt>
                <c:pt idx="102">
                  <c:v>44115</c:v>
                </c:pt>
                <c:pt idx="103">
                  <c:v>44116</c:v>
                </c:pt>
                <c:pt idx="104">
                  <c:v>44117</c:v>
                </c:pt>
                <c:pt idx="105">
                  <c:v>44118</c:v>
                </c:pt>
                <c:pt idx="106">
                  <c:v>44119</c:v>
                </c:pt>
                <c:pt idx="107">
                  <c:v>44120</c:v>
                </c:pt>
                <c:pt idx="108">
                  <c:v>44121</c:v>
                </c:pt>
                <c:pt idx="109">
                  <c:v>44122</c:v>
                </c:pt>
                <c:pt idx="110">
                  <c:v>44123</c:v>
                </c:pt>
                <c:pt idx="111">
                  <c:v>44124</c:v>
                </c:pt>
                <c:pt idx="112">
                  <c:v>44125</c:v>
                </c:pt>
                <c:pt idx="113">
                  <c:v>44126</c:v>
                </c:pt>
                <c:pt idx="114">
                  <c:v>44127</c:v>
                </c:pt>
                <c:pt idx="115">
                  <c:v>44128</c:v>
                </c:pt>
                <c:pt idx="116">
                  <c:v>44129</c:v>
                </c:pt>
                <c:pt idx="117">
                  <c:v>44130</c:v>
                </c:pt>
                <c:pt idx="118">
                  <c:v>44131</c:v>
                </c:pt>
                <c:pt idx="119">
                  <c:v>44132</c:v>
                </c:pt>
                <c:pt idx="120">
                  <c:v>44133</c:v>
                </c:pt>
                <c:pt idx="121">
                  <c:v>44134</c:v>
                </c:pt>
                <c:pt idx="122">
                  <c:v>44135</c:v>
                </c:pt>
                <c:pt idx="123">
                  <c:v>44136</c:v>
                </c:pt>
                <c:pt idx="124">
                  <c:v>44137</c:v>
                </c:pt>
                <c:pt idx="125">
                  <c:v>44138</c:v>
                </c:pt>
                <c:pt idx="126">
                  <c:v>44139</c:v>
                </c:pt>
                <c:pt idx="127">
                  <c:v>44140</c:v>
                </c:pt>
                <c:pt idx="128">
                  <c:v>44141</c:v>
                </c:pt>
                <c:pt idx="129">
                  <c:v>44142</c:v>
                </c:pt>
                <c:pt idx="130">
                  <c:v>44143</c:v>
                </c:pt>
                <c:pt idx="131">
                  <c:v>44144</c:v>
                </c:pt>
                <c:pt idx="132">
                  <c:v>44145</c:v>
                </c:pt>
                <c:pt idx="133">
                  <c:v>44146</c:v>
                </c:pt>
                <c:pt idx="134">
                  <c:v>44147</c:v>
                </c:pt>
                <c:pt idx="135">
                  <c:v>44148</c:v>
                </c:pt>
                <c:pt idx="136">
                  <c:v>44149</c:v>
                </c:pt>
                <c:pt idx="137">
                  <c:v>44150</c:v>
                </c:pt>
                <c:pt idx="138">
                  <c:v>44151</c:v>
                </c:pt>
                <c:pt idx="139">
                  <c:v>44152</c:v>
                </c:pt>
                <c:pt idx="140">
                  <c:v>44153</c:v>
                </c:pt>
                <c:pt idx="141">
                  <c:v>44154</c:v>
                </c:pt>
                <c:pt idx="142">
                  <c:v>44155</c:v>
                </c:pt>
                <c:pt idx="143">
                  <c:v>44156</c:v>
                </c:pt>
                <c:pt idx="144">
                  <c:v>44157</c:v>
                </c:pt>
                <c:pt idx="145">
                  <c:v>44158</c:v>
                </c:pt>
                <c:pt idx="146">
                  <c:v>44159</c:v>
                </c:pt>
                <c:pt idx="147">
                  <c:v>44160</c:v>
                </c:pt>
                <c:pt idx="148">
                  <c:v>44161</c:v>
                </c:pt>
                <c:pt idx="149">
                  <c:v>44162</c:v>
                </c:pt>
                <c:pt idx="150">
                  <c:v>44163</c:v>
                </c:pt>
                <c:pt idx="151">
                  <c:v>44164</c:v>
                </c:pt>
                <c:pt idx="152">
                  <c:v>44165</c:v>
                </c:pt>
                <c:pt idx="153">
                  <c:v>44166</c:v>
                </c:pt>
                <c:pt idx="154">
                  <c:v>44167</c:v>
                </c:pt>
                <c:pt idx="155">
                  <c:v>44168</c:v>
                </c:pt>
                <c:pt idx="156">
                  <c:v>44169</c:v>
                </c:pt>
                <c:pt idx="157">
                  <c:v>44170</c:v>
                </c:pt>
                <c:pt idx="158">
                  <c:v>44171</c:v>
                </c:pt>
                <c:pt idx="159">
                  <c:v>44172</c:v>
                </c:pt>
                <c:pt idx="160">
                  <c:v>44173</c:v>
                </c:pt>
                <c:pt idx="161">
                  <c:v>44174</c:v>
                </c:pt>
                <c:pt idx="162">
                  <c:v>44175</c:v>
                </c:pt>
                <c:pt idx="163">
                  <c:v>44176</c:v>
                </c:pt>
                <c:pt idx="164">
                  <c:v>44177</c:v>
                </c:pt>
                <c:pt idx="165">
                  <c:v>44178</c:v>
                </c:pt>
                <c:pt idx="166">
                  <c:v>44179</c:v>
                </c:pt>
                <c:pt idx="167">
                  <c:v>44180</c:v>
                </c:pt>
                <c:pt idx="168">
                  <c:v>44181</c:v>
                </c:pt>
                <c:pt idx="169">
                  <c:v>44182</c:v>
                </c:pt>
                <c:pt idx="170">
                  <c:v>44183</c:v>
                </c:pt>
                <c:pt idx="171">
                  <c:v>44184</c:v>
                </c:pt>
                <c:pt idx="172">
                  <c:v>44185</c:v>
                </c:pt>
                <c:pt idx="173">
                  <c:v>44186</c:v>
                </c:pt>
                <c:pt idx="174">
                  <c:v>44187</c:v>
                </c:pt>
                <c:pt idx="175">
                  <c:v>44188</c:v>
                </c:pt>
                <c:pt idx="176">
                  <c:v>44189</c:v>
                </c:pt>
                <c:pt idx="177">
                  <c:v>44190</c:v>
                </c:pt>
                <c:pt idx="178">
                  <c:v>44191</c:v>
                </c:pt>
                <c:pt idx="179">
                  <c:v>44192</c:v>
                </c:pt>
                <c:pt idx="180">
                  <c:v>44193</c:v>
                </c:pt>
                <c:pt idx="181">
                  <c:v>44194</c:v>
                </c:pt>
                <c:pt idx="182">
                  <c:v>44195</c:v>
                </c:pt>
                <c:pt idx="183">
                  <c:v>44196</c:v>
                </c:pt>
                <c:pt idx="184">
                  <c:v>44197</c:v>
                </c:pt>
                <c:pt idx="185">
                  <c:v>44198</c:v>
                </c:pt>
                <c:pt idx="186">
                  <c:v>44199</c:v>
                </c:pt>
                <c:pt idx="187">
                  <c:v>44200</c:v>
                </c:pt>
                <c:pt idx="188">
                  <c:v>44201</c:v>
                </c:pt>
                <c:pt idx="189">
                  <c:v>44202</c:v>
                </c:pt>
                <c:pt idx="190">
                  <c:v>44203</c:v>
                </c:pt>
                <c:pt idx="191">
                  <c:v>44204</c:v>
                </c:pt>
                <c:pt idx="192">
                  <c:v>44205</c:v>
                </c:pt>
                <c:pt idx="193">
                  <c:v>44206</c:v>
                </c:pt>
                <c:pt idx="194">
                  <c:v>44207</c:v>
                </c:pt>
                <c:pt idx="195">
                  <c:v>44208</c:v>
                </c:pt>
                <c:pt idx="196">
                  <c:v>44209</c:v>
                </c:pt>
                <c:pt idx="197">
                  <c:v>44210</c:v>
                </c:pt>
                <c:pt idx="198">
                  <c:v>44211</c:v>
                </c:pt>
                <c:pt idx="199">
                  <c:v>44212</c:v>
                </c:pt>
                <c:pt idx="200">
                  <c:v>44213</c:v>
                </c:pt>
                <c:pt idx="201">
                  <c:v>44214</c:v>
                </c:pt>
                <c:pt idx="202">
                  <c:v>44215</c:v>
                </c:pt>
                <c:pt idx="203">
                  <c:v>44216</c:v>
                </c:pt>
                <c:pt idx="204">
                  <c:v>44217</c:v>
                </c:pt>
                <c:pt idx="205">
                  <c:v>44218</c:v>
                </c:pt>
                <c:pt idx="206">
                  <c:v>44219</c:v>
                </c:pt>
                <c:pt idx="207">
                  <c:v>44220</c:v>
                </c:pt>
                <c:pt idx="208">
                  <c:v>44221</c:v>
                </c:pt>
                <c:pt idx="209">
                  <c:v>44222</c:v>
                </c:pt>
                <c:pt idx="210">
                  <c:v>44223</c:v>
                </c:pt>
                <c:pt idx="211">
                  <c:v>44224</c:v>
                </c:pt>
                <c:pt idx="212">
                  <c:v>44225</c:v>
                </c:pt>
                <c:pt idx="213">
                  <c:v>44226</c:v>
                </c:pt>
                <c:pt idx="214">
                  <c:v>44227</c:v>
                </c:pt>
                <c:pt idx="215">
                  <c:v>44228</c:v>
                </c:pt>
                <c:pt idx="216">
                  <c:v>44229</c:v>
                </c:pt>
                <c:pt idx="217">
                  <c:v>44230</c:v>
                </c:pt>
                <c:pt idx="218">
                  <c:v>44231</c:v>
                </c:pt>
                <c:pt idx="219">
                  <c:v>44232</c:v>
                </c:pt>
                <c:pt idx="220">
                  <c:v>44233</c:v>
                </c:pt>
                <c:pt idx="221">
                  <c:v>44234</c:v>
                </c:pt>
                <c:pt idx="222">
                  <c:v>44235</c:v>
                </c:pt>
                <c:pt idx="223">
                  <c:v>44236</c:v>
                </c:pt>
                <c:pt idx="224">
                  <c:v>44237</c:v>
                </c:pt>
                <c:pt idx="225">
                  <c:v>44238</c:v>
                </c:pt>
                <c:pt idx="226">
                  <c:v>44239</c:v>
                </c:pt>
                <c:pt idx="227">
                  <c:v>44240</c:v>
                </c:pt>
                <c:pt idx="228">
                  <c:v>44241</c:v>
                </c:pt>
                <c:pt idx="229">
                  <c:v>44242</c:v>
                </c:pt>
                <c:pt idx="230">
                  <c:v>44243</c:v>
                </c:pt>
                <c:pt idx="231">
                  <c:v>44244</c:v>
                </c:pt>
                <c:pt idx="232">
                  <c:v>44245</c:v>
                </c:pt>
                <c:pt idx="233">
                  <c:v>44246</c:v>
                </c:pt>
                <c:pt idx="234">
                  <c:v>44247</c:v>
                </c:pt>
                <c:pt idx="235">
                  <c:v>44248</c:v>
                </c:pt>
                <c:pt idx="236">
                  <c:v>44249</c:v>
                </c:pt>
                <c:pt idx="237">
                  <c:v>44250</c:v>
                </c:pt>
                <c:pt idx="238">
                  <c:v>44251</c:v>
                </c:pt>
                <c:pt idx="239">
                  <c:v>44252</c:v>
                </c:pt>
                <c:pt idx="240">
                  <c:v>44253</c:v>
                </c:pt>
                <c:pt idx="241">
                  <c:v>44254</c:v>
                </c:pt>
                <c:pt idx="242">
                  <c:v>44255</c:v>
                </c:pt>
                <c:pt idx="243">
                  <c:v>44256</c:v>
                </c:pt>
                <c:pt idx="244">
                  <c:v>44257</c:v>
                </c:pt>
                <c:pt idx="245">
                  <c:v>44258</c:v>
                </c:pt>
                <c:pt idx="246">
                  <c:v>44259</c:v>
                </c:pt>
                <c:pt idx="247">
                  <c:v>44260</c:v>
                </c:pt>
                <c:pt idx="248">
                  <c:v>44261</c:v>
                </c:pt>
                <c:pt idx="249">
                  <c:v>44262</c:v>
                </c:pt>
                <c:pt idx="250">
                  <c:v>44263</c:v>
                </c:pt>
                <c:pt idx="251">
                  <c:v>44264</c:v>
                </c:pt>
                <c:pt idx="252">
                  <c:v>44265</c:v>
                </c:pt>
                <c:pt idx="253">
                  <c:v>44266</c:v>
                </c:pt>
                <c:pt idx="254">
                  <c:v>44267</c:v>
                </c:pt>
                <c:pt idx="255">
                  <c:v>44268</c:v>
                </c:pt>
                <c:pt idx="256">
                  <c:v>44269</c:v>
                </c:pt>
                <c:pt idx="257">
                  <c:v>44270</c:v>
                </c:pt>
                <c:pt idx="258">
                  <c:v>44271</c:v>
                </c:pt>
                <c:pt idx="259">
                  <c:v>44272</c:v>
                </c:pt>
                <c:pt idx="260">
                  <c:v>44273</c:v>
                </c:pt>
                <c:pt idx="261">
                  <c:v>44274</c:v>
                </c:pt>
                <c:pt idx="262">
                  <c:v>44275</c:v>
                </c:pt>
                <c:pt idx="263">
                  <c:v>44276</c:v>
                </c:pt>
                <c:pt idx="264">
                  <c:v>44277</c:v>
                </c:pt>
                <c:pt idx="265">
                  <c:v>44278</c:v>
                </c:pt>
                <c:pt idx="266">
                  <c:v>44279</c:v>
                </c:pt>
                <c:pt idx="267">
                  <c:v>44280</c:v>
                </c:pt>
                <c:pt idx="268">
                  <c:v>44281</c:v>
                </c:pt>
                <c:pt idx="269">
                  <c:v>44282</c:v>
                </c:pt>
                <c:pt idx="270">
                  <c:v>44283</c:v>
                </c:pt>
                <c:pt idx="271">
                  <c:v>44284</c:v>
                </c:pt>
                <c:pt idx="272">
                  <c:v>44285</c:v>
                </c:pt>
                <c:pt idx="273">
                  <c:v>44286</c:v>
                </c:pt>
                <c:pt idx="274">
                  <c:v>44287</c:v>
                </c:pt>
                <c:pt idx="275">
                  <c:v>44288</c:v>
                </c:pt>
                <c:pt idx="276">
                  <c:v>44289</c:v>
                </c:pt>
                <c:pt idx="277">
                  <c:v>44290</c:v>
                </c:pt>
                <c:pt idx="278">
                  <c:v>44291</c:v>
                </c:pt>
                <c:pt idx="279">
                  <c:v>44292</c:v>
                </c:pt>
                <c:pt idx="280">
                  <c:v>44293</c:v>
                </c:pt>
                <c:pt idx="281">
                  <c:v>44294</c:v>
                </c:pt>
                <c:pt idx="282">
                  <c:v>44295</c:v>
                </c:pt>
                <c:pt idx="283">
                  <c:v>44296</c:v>
                </c:pt>
                <c:pt idx="284">
                  <c:v>44297</c:v>
                </c:pt>
                <c:pt idx="285">
                  <c:v>44298</c:v>
                </c:pt>
                <c:pt idx="286">
                  <c:v>44299</c:v>
                </c:pt>
                <c:pt idx="287">
                  <c:v>44300</c:v>
                </c:pt>
                <c:pt idx="288">
                  <c:v>44301</c:v>
                </c:pt>
                <c:pt idx="289">
                  <c:v>44302</c:v>
                </c:pt>
                <c:pt idx="290">
                  <c:v>44303</c:v>
                </c:pt>
                <c:pt idx="291">
                  <c:v>44304</c:v>
                </c:pt>
                <c:pt idx="292">
                  <c:v>44305</c:v>
                </c:pt>
                <c:pt idx="293">
                  <c:v>44306</c:v>
                </c:pt>
                <c:pt idx="294">
                  <c:v>44307</c:v>
                </c:pt>
                <c:pt idx="295">
                  <c:v>44308</c:v>
                </c:pt>
                <c:pt idx="296">
                  <c:v>44309</c:v>
                </c:pt>
                <c:pt idx="297">
                  <c:v>44310</c:v>
                </c:pt>
                <c:pt idx="298">
                  <c:v>44311</c:v>
                </c:pt>
                <c:pt idx="299">
                  <c:v>44312</c:v>
                </c:pt>
                <c:pt idx="300">
                  <c:v>44313</c:v>
                </c:pt>
                <c:pt idx="301">
                  <c:v>44314</c:v>
                </c:pt>
                <c:pt idx="302">
                  <c:v>44315</c:v>
                </c:pt>
                <c:pt idx="303">
                  <c:v>44316</c:v>
                </c:pt>
                <c:pt idx="304">
                  <c:v>44317</c:v>
                </c:pt>
                <c:pt idx="305">
                  <c:v>44318</c:v>
                </c:pt>
                <c:pt idx="306">
                  <c:v>44319</c:v>
                </c:pt>
                <c:pt idx="307">
                  <c:v>44320</c:v>
                </c:pt>
                <c:pt idx="308">
                  <c:v>44321</c:v>
                </c:pt>
                <c:pt idx="309">
                  <c:v>44322</c:v>
                </c:pt>
                <c:pt idx="310">
                  <c:v>44323</c:v>
                </c:pt>
                <c:pt idx="311">
                  <c:v>44324</c:v>
                </c:pt>
                <c:pt idx="312">
                  <c:v>44325</c:v>
                </c:pt>
                <c:pt idx="313">
                  <c:v>44326</c:v>
                </c:pt>
                <c:pt idx="314">
                  <c:v>44327</c:v>
                </c:pt>
                <c:pt idx="315">
                  <c:v>44328</c:v>
                </c:pt>
                <c:pt idx="316">
                  <c:v>44329</c:v>
                </c:pt>
                <c:pt idx="317">
                  <c:v>44330</c:v>
                </c:pt>
                <c:pt idx="318">
                  <c:v>44331</c:v>
                </c:pt>
                <c:pt idx="319">
                  <c:v>44332</c:v>
                </c:pt>
                <c:pt idx="320">
                  <c:v>44333</c:v>
                </c:pt>
                <c:pt idx="321">
                  <c:v>44334</c:v>
                </c:pt>
                <c:pt idx="322">
                  <c:v>44335</c:v>
                </c:pt>
                <c:pt idx="323">
                  <c:v>44336</c:v>
                </c:pt>
                <c:pt idx="324">
                  <c:v>44337</c:v>
                </c:pt>
                <c:pt idx="325">
                  <c:v>44338</c:v>
                </c:pt>
                <c:pt idx="326">
                  <c:v>44339</c:v>
                </c:pt>
                <c:pt idx="327">
                  <c:v>44340</c:v>
                </c:pt>
                <c:pt idx="328">
                  <c:v>44341</c:v>
                </c:pt>
                <c:pt idx="329">
                  <c:v>44342</c:v>
                </c:pt>
                <c:pt idx="330">
                  <c:v>44343</c:v>
                </c:pt>
                <c:pt idx="331">
                  <c:v>44344</c:v>
                </c:pt>
                <c:pt idx="332">
                  <c:v>44345</c:v>
                </c:pt>
                <c:pt idx="333">
                  <c:v>44346</c:v>
                </c:pt>
                <c:pt idx="334">
                  <c:v>44347</c:v>
                </c:pt>
                <c:pt idx="335">
                  <c:v>44348</c:v>
                </c:pt>
                <c:pt idx="336">
                  <c:v>44349</c:v>
                </c:pt>
                <c:pt idx="337">
                  <c:v>44350</c:v>
                </c:pt>
                <c:pt idx="338">
                  <c:v>44351</c:v>
                </c:pt>
                <c:pt idx="339">
                  <c:v>44352</c:v>
                </c:pt>
                <c:pt idx="340">
                  <c:v>44353</c:v>
                </c:pt>
                <c:pt idx="341">
                  <c:v>44354</c:v>
                </c:pt>
                <c:pt idx="342">
                  <c:v>44355</c:v>
                </c:pt>
                <c:pt idx="343">
                  <c:v>44356</c:v>
                </c:pt>
                <c:pt idx="344">
                  <c:v>44357</c:v>
                </c:pt>
                <c:pt idx="345">
                  <c:v>44358</c:v>
                </c:pt>
                <c:pt idx="346">
                  <c:v>44359</c:v>
                </c:pt>
                <c:pt idx="347">
                  <c:v>44360</c:v>
                </c:pt>
                <c:pt idx="348">
                  <c:v>44361</c:v>
                </c:pt>
                <c:pt idx="349">
                  <c:v>44362</c:v>
                </c:pt>
                <c:pt idx="350">
                  <c:v>44363</c:v>
                </c:pt>
                <c:pt idx="351">
                  <c:v>44364</c:v>
                </c:pt>
                <c:pt idx="352">
                  <c:v>44365</c:v>
                </c:pt>
                <c:pt idx="353">
                  <c:v>44366</c:v>
                </c:pt>
                <c:pt idx="354">
                  <c:v>44367</c:v>
                </c:pt>
                <c:pt idx="355">
                  <c:v>44368</c:v>
                </c:pt>
                <c:pt idx="356">
                  <c:v>44369</c:v>
                </c:pt>
                <c:pt idx="357">
                  <c:v>44370</c:v>
                </c:pt>
                <c:pt idx="358">
                  <c:v>44371</c:v>
                </c:pt>
                <c:pt idx="359">
                  <c:v>44372</c:v>
                </c:pt>
                <c:pt idx="360">
                  <c:v>44373</c:v>
                </c:pt>
                <c:pt idx="361">
                  <c:v>44374</c:v>
                </c:pt>
                <c:pt idx="362">
                  <c:v>44375</c:v>
                </c:pt>
                <c:pt idx="363">
                  <c:v>44376</c:v>
                </c:pt>
                <c:pt idx="364">
                  <c:v>44377</c:v>
                </c:pt>
                <c:pt idx="365">
                  <c:v>44378</c:v>
                </c:pt>
                <c:pt idx="366">
                  <c:v>44379</c:v>
                </c:pt>
                <c:pt idx="367">
                  <c:v>44380</c:v>
                </c:pt>
                <c:pt idx="368">
                  <c:v>44381</c:v>
                </c:pt>
                <c:pt idx="369">
                  <c:v>44382</c:v>
                </c:pt>
                <c:pt idx="370">
                  <c:v>44383</c:v>
                </c:pt>
                <c:pt idx="371">
                  <c:v>44384</c:v>
                </c:pt>
                <c:pt idx="372">
                  <c:v>44385</c:v>
                </c:pt>
                <c:pt idx="373">
                  <c:v>44386</c:v>
                </c:pt>
                <c:pt idx="374">
                  <c:v>44387</c:v>
                </c:pt>
                <c:pt idx="375">
                  <c:v>44388</c:v>
                </c:pt>
                <c:pt idx="376">
                  <c:v>44389</c:v>
                </c:pt>
                <c:pt idx="377">
                  <c:v>44390</c:v>
                </c:pt>
                <c:pt idx="378">
                  <c:v>44391</c:v>
                </c:pt>
                <c:pt idx="379">
                  <c:v>44392</c:v>
                </c:pt>
                <c:pt idx="380">
                  <c:v>44393</c:v>
                </c:pt>
                <c:pt idx="381">
                  <c:v>44394</c:v>
                </c:pt>
                <c:pt idx="382">
                  <c:v>44395</c:v>
                </c:pt>
                <c:pt idx="383">
                  <c:v>44396</c:v>
                </c:pt>
                <c:pt idx="384">
                  <c:v>44397</c:v>
                </c:pt>
                <c:pt idx="385">
                  <c:v>44398</c:v>
                </c:pt>
                <c:pt idx="386">
                  <c:v>44399</c:v>
                </c:pt>
                <c:pt idx="387">
                  <c:v>44400</c:v>
                </c:pt>
                <c:pt idx="388">
                  <c:v>44401</c:v>
                </c:pt>
                <c:pt idx="389">
                  <c:v>44402</c:v>
                </c:pt>
                <c:pt idx="390">
                  <c:v>44403</c:v>
                </c:pt>
                <c:pt idx="391">
                  <c:v>44404</c:v>
                </c:pt>
                <c:pt idx="392">
                  <c:v>44405</c:v>
                </c:pt>
                <c:pt idx="393">
                  <c:v>44406</c:v>
                </c:pt>
                <c:pt idx="394">
                  <c:v>44407</c:v>
                </c:pt>
                <c:pt idx="395">
                  <c:v>44408</c:v>
                </c:pt>
                <c:pt idx="396">
                  <c:v>44409</c:v>
                </c:pt>
                <c:pt idx="397">
                  <c:v>44410</c:v>
                </c:pt>
                <c:pt idx="398">
                  <c:v>44411</c:v>
                </c:pt>
                <c:pt idx="399">
                  <c:v>44412</c:v>
                </c:pt>
                <c:pt idx="400">
                  <c:v>44413</c:v>
                </c:pt>
                <c:pt idx="401">
                  <c:v>44414</c:v>
                </c:pt>
                <c:pt idx="402">
                  <c:v>44415</c:v>
                </c:pt>
                <c:pt idx="403">
                  <c:v>44416</c:v>
                </c:pt>
                <c:pt idx="404">
                  <c:v>44417</c:v>
                </c:pt>
                <c:pt idx="405">
                  <c:v>44418</c:v>
                </c:pt>
                <c:pt idx="406">
                  <c:v>44419</c:v>
                </c:pt>
                <c:pt idx="407">
                  <c:v>44420</c:v>
                </c:pt>
                <c:pt idx="408">
                  <c:v>44421</c:v>
                </c:pt>
                <c:pt idx="409">
                  <c:v>44422</c:v>
                </c:pt>
                <c:pt idx="410">
                  <c:v>44423</c:v>
                </c:pt>
                <c:pt idx="411">
                  <c:v>44424</c:v>
                </c:pt>
                <c:pt idx="412">
                  <c:v>44425</c:v>
                </c:pt>
                <c:pt idx="413">
                  <c:v>44426</c:v>
                </c:pt>
                <c:pt idx="414">
                  <c:v>44427</c:v>
                </c:pt>
                <c:pt idx="415">
                  <c:v>44428</c:v>
                </c:pt>
                <c:pt idx="416">
                  <c:v>44429</c:v>
                </c:pt>
                <c:pt idx="417">
                  <c:v>44430</c:v>
                </c:pt>
                <c:pt idx="418">
                  <c:v>44431</c:v>
                </c:pt>
                <c:pt idx="419">
                  <c:v>44432</c:v>
                </c:pt>
                <c:pt idx="420">
                  <c:v>44433</c:v>
                </c:pt>
                <c:pt idx="421">
                  <c:v>44434</c:v>
                </c:pt>
                <c:pt idx="422">
                  <c:v>44435</c:v>
                </c:pt>
                <c:pt idx="423">
                  <c:v>44436</c:v>
                </c:pt>
                <c:pt idx="424">
                  <c:v>44437</c:v>
                </c:pt>
                <c:pt idx="425">
                  <c:v>44438</c:v>
                </c:pt>
                <c:pt idx="426">
                  <c:v>44439</c:v>
                </c:pt>
                <c:pt idx="427">
                  <c:v>44440</c:v>
                </c:pt>
                <c:pt idx="428">
                  <c:v>44441</c:v>
                </c:pt>
                <c:pt idx="429">
                  <c:v>44442</c:v>
                </c:pt>
                <c:pt idx="430">
                  <c:v>44443</c:v>
                </c:pt>
                <c:pt idx="431">
                  <c:v>44444</c:v>
                </c:pt>
                <c:pt idx="432">
                  <c:v>44445</c:v>
                </c:pt>
                <c:pt idx="433">
                  <c:v>44446</c:v>
                </c:pt>
                <c:pt idx="434">
                  <c:v>44447</c:v>
                </c:pt>
                <c:pt idx="435">
                  <c:v>44448</c:v>
                </c:pt>
                <c:pt idx="436">
                  <c:v>44449</c:v>
                </c:pt>
                <c:pt idx="437">
                  <c:v>44450</c:v>
                </c:pt>
                <c:pt idx="438">
                  <c:v>44451</c:v>
                </c:pt>
                <c:pt idx="439">
                  <c:v>44452</c:v>
                </c:pt>
                <c:pt idx="440">
                  <c:v>44453</c:v>
                </c:pt>
                <c:pt idx="441">
                  <c:v>44454</c:v>
                </c:pt>
                <c:pt idx="442">
                  <c:v>44455</c:v>
                </c:pt>
                <c:pt idx="443">
                  <c:v>44456</c:v>
                </c:pt>
                <c:pt idx="444">
                  <c:v>44457</c:v>
                </c:pt>
                <c:pt idx="445">
                  <c:v>44458</c:v>
                </c:pt>
                <c:pt idx="446">
                  <c:v>44459</c:v>
                </c:pt>
                <c:pt idx="447">
                  <c:v>44460</c:v>
                </c:pt>
                <c:pt idx="448">
                  <c:v>44461</c:v>
                </c:pt>
                <c:pt idx="449">
                  <c:v>44462</c:v>
                </c:pt>
                <c:pt idx="450">
                  <c:v>44463</c:v>
                </c:pt>
                <c:pt idx="451">
                  <c:v>44464</c:v>
                </c:pt>
                <c:pt idx="452">
                  <c:v>44465</c:v>
                </c:pt>
                <c:pt idx="453">
                  <c:v>44466</c:v>
                </c:pt>
                <c:pt idx="454">
                  <c:v>44467</c:v>
                </c:pt>
                <c:pt idx="455">
                  <c:v>44468</c:v>
                </c:pt>
                <c:pt idx="456">
                  <c:v>44469</c:v>
                </c:pt>
                <c:pt idx="457">
                  <c:v>44470</c:v>
                </c:pt>
                <c:pt idx="458">
                  <c:v>44471</c:v>
                </c:pt>
                <c:pt idx="459">
                  <c:v>44472</c:v>
                </c:pt>
                <c:pt idx="460">
                  <c:v>44473</c:v>
                </c:pt>
                <c:pt idx="461">
                  <c:v>44474</c:v>
                </c:pt>
                <c:pt idx="462">
                  <c:v>44475</c:v>
                </c:pt>
                <c:pt idx="463">
                  <c:v>44476</c:v>
                </c:pt>
                <c:pt idx="464">
                  <c:v>44477</c:v>
                </c:pt>
                <c:pt idx="465">
                  <c:v>44478</c:v>
                </c:pt>
                <c:pt idx="466">
                  <c:v>44479</c:v>
                </c:pt>
                <c:pt idx="467">
                  <c:v>44480</c:v>
                </c:pt>
                <c:pt idx="468">
                  <c:v>44481</c:v>
                </c:pt>
                <c:pt idx="469">
                  <c:v>44482</c:v>
                </c:pt>
                <c:pt idx="470">
                  <c:v>44483</c:v>
                </c:pt>
                <c:pt idx="471">
                  <c:v>44484</c:v>
                </c:pt>
                <c:pt idx="472">
                  <c:v>44485</c:v>
                </c:pt>
                <c:pt idx="473">
                  <c:v>44486</c:v>
                </c:pt>
                <c:pt idx="474">
                  <c:v>44487</c:v>
                </c:pt>
                <c:pt idx="475">
                  <c:v>44488</c:v>
                </c:pt>
                <c:pt idx="476">
                  <c:v>44489</c:v>
                </c:pt>
                <c:pt idx="477">
                  <c:v>44490</c:v>
                </c:pt>
                <c:pt idx="478">
                  <c:v>44491</c:v>
                </c:pt>
                <c:pt idx="479">
                  <c:v>44492</c:v>
                </c:pt>
                <c:pt idx="480">
                  <c:v>44493</c:v>
                </c:pt>
                <c:pt idx="481">
                  <c:v>44494</c:v>
                </c:pt>
                <c:pt idx="482">
                  <c:v>44495</c:v>
                </c:pt>
                <c:pt idx="483">
                  <c:v>44496</c:v>
                </c:pt>
                <c:pt idx="484">
                  <c:v>44497</c:v>
                </c:pt>
                <c:pt idx="485">
                  <c:v>44498</c:v>
                </c:pt>
                <c:pt idx="486">
                  <c:v>44499</c:v>
                </c:pt>
                <c:pt idx="487">
                  <c:v>44500</c:v>
                </c:pt>
                <c:pt idx="488">
                  <c:v>44501</c:v>
                </c:pt>
                <c:pt idx="489">
                  <c:v>44502</c:v>
                </c:pt>
                <c:pt idx="490">
                  <c:v>44503</c:v>
                </c:pt>
                <c:pt idx="491">
                  <c:v>44504</c:v>
                </c:pt>
                <c:pt idx="492">
                  <c:v>44505</c:v>
                </c:pt>
                <c:pt idx="493">
                  <c:v>44506</c:v>
                </c:pt>
                <c:pt idx="494">
                  <c:v>44507</c:v>
                </c:pt>
                <c:pt idx="495">
                  <c:v>44508</c:v>
                </c:pt>
                <c:pt idx="496">
                  <c:v>44509</c:v>
                </c:pt>
                <c:pt idx="497">
                  <c:v>44510</c:v>
                </c:pt>
                <c:pt idx="498">
                  <c:v>44511</c:v>
                </c:pt>
                <c:pt idx="499">
                  <c:v>44512</c:v>
                </c:pt>
                <c:pt idx="500">
                  <c:v>44513</c:v>
                </c:pt>
                <c:pt idx="501">
                  <c:v>44514</c:v>
                </c:pt>
                <c:pt idx="502">
                  <c:v>44515</c:v>
                </c:pt>
                <c:pt idx="503">
                  <c:v>44516</c:v>
                </c:pt>
                <c:pt idx="504">
                  <c:v>44517</c:v>
                </c:pt>
                <c:pt idx="505">
                  <c:v>44518</c:v>
                </c:pt>
                <c:pt idx="506">
                  <c:v>44519</c:v>
                </c:pt>
                <c:pt idx="507">
                  <c:v>44520</c:v>
                </c:pt>
                <c:pt idx="508">
                  <c:v>44521</c:v>
                </c:pt>
                <c:pt idx="509">
                  <c:v>44522</c:v>
                </c:pt>
                <c:pt idx="510">
                  <c:v>44523</c:v>
                </c:pt>
                <c:pt idx="511">
                  <c:v>44524</c:v>
                </c:pt>
                <c:pt idx="512">
                  <c:v>44525</c:v>
                </c:pt>
                <c:pt idx="513">
                  <c:v>44526</c:v>
                </c:pt>
              </c:numCache>
            </c:numRef>
          </c:cat>
          <c:val>
            <c:numRef>
              <c:f>香港マカオ台湾の患者・海外輸入症例・無症状病原体保有者!$CL$189:$CL$704</c:f>
              <c:numCache>
                <c:formatCode>General</c:formatCode>
                <c:ptCount val="516"/>
                <c:pt idx="0">
                  <c:v>28</c:v>
                </c:pt>
                <c:pt idx="1">
                  <c:v>9</c:v>
                </c:pt>
                <c:pt idx="2">
                  <c:v>5</c:v>
                </c:pt>
                <c:pt idx="3">
                  <c:v>11</c:v>
                </c:pt>
                <c:pt idx="4">
                  <c:v>10</c:v>
                </c:pt>
                <c:pt idx="5">
                  <c:v>17</c:v>
                </c:pt>
                <c:pt idx="6">
                  <c:v>14</c:v>
                </c:pt>
                <c:pt idx="7">
                  <c:v>24</c:v>
                </c:pt>
                <c:pt idx="8">
                  <c:v>42</c:v>
                </c:pt>
                <c:pt idx="9">
                  <c:v>38</c:v>
                </c:pt>
                <c:pt idx="10">
                  <c:v>28</c:v>
                </c:pt>
                <c:pt idx="11">
                  <c:v>38</c:v>
                </c:pt>
                <c:pt idx="12">
                  <c:v>52</c:v>
                </c:pt>
                <c:pt idx="13">
                  <c:v>48</c:v>
                </c:pt>
                <c:pt idx="14">
                  <c:v>19</c:v>
                </c:pt>
                <c:pt idx="15">
                  <c:v>67</c:v>
                </c:pt>
                <c:pt idx="16">
                  <c:v>58</c:v>
                </c:pt>
                <c:pt idx="17">
                  <c:v>64</c:v>
                </c:pt>
                <c:pt idx="18">
                  <c:v>108</c:v>
                </c:pt>
                <c:pt idx="19">
                  <c:v>73</c:v>
                </c:pt>
                <c:pt idx="20">
                  <c:v>60</c:v>
                </c:pt>
                <c:pt idx="21">
                  <c:v>113</c:v>
                </c:pt>
                <c:pt idx="22">
                  <c:v>118</c:v>
                </c:pt>
                <c:pt idx="23">
                  <c:v>123</c:v>
                </c:pt>
                <c:pt idx="24">
                  <c:v>133</c:v>
                </c:pt>
                <c:pt idx="25">
                  <c:v>128</c:v>
                </c:pt>
                <c:pt idx="26">
                  <c:v>145</c:v>
                </c:pt>
                <c:pt idx="27">
                  <c:v>106</c:v>
                </c:pt>
                <c:pt idx="28">
                  <c:v>118</c:v>
                </c:pt>
                <c:pt idx="29">
                  <c:v>149</c:v>
                </c:pt>
                <c:pt idx="30">
                  <c:v>121</c:v>
                </c:pt>
                <c:pt idx="31">
                  <c:v>124</c:v>
                </c:pt>
                <c:pt idx="32">
                  <c:v>115</c:v>
                </c:pt>
                <c:pt idx="33">
                  <c:v>78</c:v>
                </c:pt>
                <c:pt idx="34">
                  <c:v>80</c:v>
                </c:pt>
                <c:pt idx="35">
                  <c:v>85</c:v>
                </c:pt>
                <c:pt idx="36">
                  <c:v>95</c:v>
                </c:pt>
                <c:pt idx="37">
                  <c:v>89</c:v>
                </c:pt>
                <c:pt idx="38">
                  <c:v>69</c:v>
                </c:pt>
                <c:pt idx="39">
                  <c:v>72</c:v>
                </c:pt>
                <c:pt idx="40">
                  <c:v>69</c:v>
                </c:pt>
                <c:pt idx="41">
                  <c:v>33</c:v>
                </c:pt>
                <c:pt idx="42">
                  <c:v>62</c:v>
                </c:pt>
                <c:pt idx="43">
                  <c:v>69</c:v>
                </c:pt>
                <c:pt idx="44">
                  <c:v>48</c:v>
                </c:pt>
                <c:pt idx="45">
                  <c:v>46</c:v>
                </c:pt>
                <c:pt idx="46">
                  <c:v>74</c:v>
                </c:pt>
                <c:pt idx="47">
                  <c:v>44</c:v>
                </c:pt>
                <c:pt idx="48">
                  <c:v>36</c:v>
                </c:pt>
                <c:pt idx="49">
                  <c:v>26</c:v>
                </c:pt>
                <c:pt idx="50">
                  <c:v>18</c:v>
                </c:pt>
                <c:pt idx="51">
                  <c:v>27</c:v>
                </c:pt>
                <c:pt idx="52">
                  <c:v>26</c:v>
                </c:pt>
                <c:pt idx="53">
                  <c:v>25</c:v>
                </c:pt>
                <c:pt idx="54">
                  <c:v>9</c:v>
                </c:pt>
                <c:pt idx="55">
                  <c:v>19</c:v>
                </c:pt>
                <c:pt idx="56">
                  <c:v>24</c:v>
                </c:pt>
                <c:pt idx="57">
                  <c:v>21</c:v>
                </c:pt>
                <c:pt idx="58">
                  <c:v>13</c:v>
                </c:pt>
                <c:pt idx="59">
                  <c:v>18</c:v>
                </c:pt>
                <c:pt idx="60">
                  <c:v>15</c:v>
                </c:pt>
                <c:pt idx="61">
                  <c:v>9</c:v>
                </c:pt>
                <c:pt idx="62">
                  <c:v>12</c:v>
                </c:pt>
                <c:pt idx="63">
                  <c:v>8</c:v>
                </c:pt>
                <c:pt idx="64">
                  <c:v>8</c:v>
                </c:pt>
                <c:pt idx="65">
                  <c:v>12</c:v>
                </c:pt>
                <c:pt idx="66">
                  <c:v>7</c:v>
                </c:pt>
                <c:pt idx="67">
                  <c:v>21</c:v>
                </c:pt>
                <c:pt idx="68">
                  <c:v>11</c:v>
                </c:pt>
                <c:pt idx="69">
                  <c:v>6</c:v>
                </c:pt>
                <c:pt idx="70">
                  <c:v>6</c:v>
                </c:pt>
                <c:pt idx="71">
                  <c:v>12</c:v>
                </c:pt>
                <c:pt idx="72">
                  <c:v>12</c:v>
                </c:pt>
                <c:pt idx="73">
                  <c:v>13</c:v>
                </c:pt>
                <c:pt idx="74">
                  <c:v>19</c:v>
                </c:pt>
                <c:pt idx="75">
                  <c:v>14</c:v>
                </c:pt>
                <c:pt idx="76">
                  <c:v>4</c:v>
                </c:pt>
                <c:pt idx="77">
                  <c:v>9</c:v>
                </c:pt>
                <c:pt idx="78">
                  <c:v>9</c:v>
                </c:pt>
                <c:pt idx="79">
                  <c:v>3</c:v>
                </c:pt>
                <c:pt idx="80">
                  <c:v>13</c:v>
                </c:pt>
                <c:pt idx="81">
                  <c:v>23</c:v>
                </c:pt>
                <c:pt idx="82">
                  <c:v>6</c:v>
                </c:pt>
                <c:pt idx="83">
                  <c:v>8</c:v>
                </c:pt>
                <c:pt idx="84">
                  <c:v>3</c:v>
                </c:pt>
                <c:pt idx="85">
                  <c:v>7</c:v>
                </c:pt>
                <c:pt idx="86">
                  <c:v>2</c:v>
                </c:pt>
                <c:pt idx="87">
                  <c:v>1</c:v>
                </c:pt>
                <c:pt idx="88">
                  <c:v>6</c:v>
                </c:pt>
                <c:pt idx="89">
                  <c:v>10</c:v>
                </c:pt>
                <c:pt idx="90">
                  <c:v>4</c:v>
                </c:pt>
                <c:pt idx="91">
                  <c:v>8</c:v>
                </c:pt>
                <c:pt idx="92">
                  <c:v>10</c:v>
                </c:pt>
                <c:pt idx="93">
                  <c:v>7</c:v>
                </c:pt>
                <c:pt idx="94">
                  <c:v>4</c:v>
                </c:pt>
                <c:pt idx="95">
                  <c:v>5</c:v>
                </c:pt>
                <c:pt idx="96">
                  <c:v>11</c:v>
                </c:pt>
                <c:pt idx="97">
                  <c:v>8</c:v>
                </c:pt>
                <c:pt idx="98">
                  <c:v>11</c:v>
                </c:pt>
                <c:pt idx="99">
                  <c:v>18</c:v>
                </c:pt>
                <c:pt idx="100">
                  <c:v>8</c:v>
                </c:pt>
                <c:pt idx="101">
                  <c:v>6</c:v>
                </c:pt>
                <c:pt idx="102">
                  <c:v>7</c:v>
                </c:pt>
                <c:pt idx="103">
                  <c:v>11</c:v>
                </c:pt>
                <c:pt idx="104">
                  <c:v>8</c:v>
                </c:pt>
                <c:pt idx="105">
                  <c:v>0</c:v>
                </c:pt>
                <c:pt idx="106">
                  <c:v>12</c:v>
                </c:pt>
                <c:pt idx="107">
                  <c:v>7</c:v>
                </c:pt>
                <c:pt idx="108">
                  <c:v>17</c:v>
                </c:pt>
                <c:pt idx="109">
                  <c:v>4</c:v>
                </c:pt>
                <c:pt idx="110">
                  <c:v>15</c:v>
                </c:pt>
                <c:pt idx="111">
                  <c:v>5</c:v>
                </c:pt>
                <c:pt idx="112">
                  <c:v>8</c:v>
                </c:pt>
                <c:pt idx="113">
                  <c:v>11</c:v>
                </c:pt>
                <c:pt idx="114">
                  <c:v>4</c:v>
                </c:pt>
                <c:pt idx="115">
                  <c:v>5</c:v>
                </c:pt>
                <c:pt idx="116">
                  <c:v>6</c:v>
                </c:pt>
                <c:pt idx="117">
                  <c:v>8</c:v>
                </c:pt>
                <c:pt idx="118">
                  <c:v>5</c:v>
                </c:pt>
                <c:pt idx="119">
                  <c:v>2</c:v>
                </c:pt>
                <c:pt idx="120">
                  <c:v>3</c:v>
                </c:pt>
                <c:pt idx="121">
                  <c:v>7</c:v>
                </c:pt>
                <c:pt idx="122">
                  <c:v>3</c:v>
                </c:pt>
                <c:pt idx="123">
                  <c:v>7</c:v>
                </c:pt>
                <c:pt idx="124">
                  <c:v>6</c:v>
                </c:pt>
                <c:pt idx="125">
                  <c:v>9</c:v>
                </c:pt>
                <c:pt idx="126">
                  <c:v>3</c:v>
                </c:pt>
                <c:pt idx="127">
                  <c:v>7</c:v>
                </c:pt>
                <c:pt idx="128">
                  <c:v>6</c:v>
                </c:pt>
                <c:pt idx="129">
                  <c:v>3</c:v>
                </c:pt>
                <c:pt idx="130">
                  <c:v>10</c:v>
                </c:pt>
                <c:pt idx="131">
                  <c:v>6</c:v>
                </c:pt>
                <c:pt idx="132">
                  <c:v>9</c:v>
                </c:pt>
                <c:pt idx="133">
                  <c:v>18</c:v>
                </c:pt>
                <c:pt idx="134">
                  <c:v>23</c:v>
                </c:pt>
                <c:pt idx="135">
                  <c:v>6</c:v>
                </c:pt>
                <c:pt idx="136">
                  <c:v>8</c:v>
                </c:pt>
                <c:pt idx="137">
                  <c:v>14</c:v>
                </c:pt>
                <c:pt idx="138">
                  <c:v>8</c:v>
                </c:pt>
                <c:pt idx="139">
                  <c:v>4</c:v>
                </c:pt>
                <c:pt idx="140">
                  <c:v>9</c:v>
                </c:pt>
                <c:pt idx="141">
                  <c:v>12</c:v>
                </c:pt>
                <c:pt idx="142">
                  <c:v>26</c:v>
                </c:pt>
                <c:pt idx="143">
                  <c:v>43</c:v>
                </c:pt>
                <c:pt idx="144">
                  <c:v>68</c:v>
                </c:pt>
                <c:pt idx="145">
                  <c:v>73</c:v>
                </c:pt>
                <c:pt idx="146">
                  <c:v>80</c:v>
                </c:pt>
                <c:pt idx="147">
                  <c:v>85</c:v>
                </c:pt>
                <c:pt idx="148">
                  <c:v>81</c:v>
                </c:pt>
                <c:pt idx="149">
                  <c:v>92</c:v>
                </c:pt>
                <c:pt idx="150">
                  <c:v>84</c:v>
                </c:pt>
                <c:pt idx="151">
                  <c:v>115</c:v>
                </c:pt>
                <c:pt idx="152">
                  <c:v>76</c:v>
                </c:pt>
                <c:pt idx="153">
                  <c:v>82</c:v>
                </c:pt>
                <c:pt idx="154">
                  <c:v>103</c:v>
                </c:pt>
                <c:pt idx="155">
                  <c:v>90</c:v>
                </c:pt>
                <c:pt idx="156">
                  <c:v>112</c:v>
                </c:pt>
                <c:pt idx="157">
                  <c:v>101</c:v>
                </c:pt>
                <c:pt idx="158">
                  <c:v>95</c:v>
                </c:pt>
                <c:pt idx="159">
                  <c:v>78</c:v>
                </c:pt>
                <c:pt idx="160">
                  <c:v>100</c:v>
                </c:pt>
                <c:pt idx="161">
                  <c:v>104</c:v>
                </c:pt>
                <c:pt idx="162">
                  <c:v>112</c:v>
                </c:pt>
                <c:pt idx="163">
                  <c:v>86</c:v>
                </c:pt>
                <c:pt idx="164">
                  <c:v>69</c:v>
                </c:pt>
                <c:pt idx="165">
                  <c:v>95</c:v>
                </c:pt>
                <c:pt idx="166">
                  <c:v>82</c:v>
                </c:pt>
                <c:pt idx="167">
                  <c:v>98</c:v>
                </c:pt>
                <c:pt idx="168">
                  <c:v>82</c:v>
                </c:pt>
                <c:pt idx="169">
                  <c:v>96</c:v>
                </c:pt>
                <c:pt idx="170">
                  <c:v>70</c:v>
                </c:pt>
                <c:pt idx="171">
                  <c:v>109</c:v>
                </c:pt>
                <c:pt idx="172">
                  <c:v>74</c:v>
                </c:pt>
                <c:pt idx="173">
                  <c:v>85</c:v>
                </c:pt>
                <c:pt idx="174">
                  <c:v>63</c:v>
                </c:pt>
                <c:pt idx="175">
                  <c:v>53</c:v>
                </c:pt>
                <c:pt idx="176">
                  <c:v>71</c:v>
                </c:pt>
                <c:pt idx="177">
                  <c:v>57</c:v>
                </c:pt>
                <c:pt idx="178">
                  <c:v>59</c:v>
                </c:pt>
                <c:pt idx="179">
                  <c:v>70</c:v>
                </c:pt>
                <c:pt idx="180">
                  <c:v>61</c:v>
                </c:pt>
                <c:pt idx="181">
                  <c:v>53</c:v>
                </c:pt>
                <c:pt idx="182">
                  <c:v>54</c:v>
                </c:pt>
                <c:pt idx="183">
                  <c:v>68</c:v>
                </c:pt>
                <c:pt idx="184">
                  <c:v>42</c:v>
                </c:pt>
                <c:pt idx="185">
                  <c:v>35</c:v>
                </c:pt>
                <c:pt idx="186">
                  <c:v>41</c:v>
                </c:pt>
                <c:pt idx="187">
                  <c:v>53</c:v>
                </c:pt>
                <c:pt idx="188">
                  <c:v>32</c:v>
                </c:pt>
                <c:pt idx="189">
                  <c:v>25</c:v>
                </c:pt>
                <c:pt idx="190">
                  <c:v>33</c:v>
                </c:pt>
                <c:pt idx="191">
                  <c:v>45</c:v>
                </c:pt>
                <c:pt idx="192">
                  <c:v>59</c:v>
                </c:pt>
                <c:pt idx="193">
                  <c:v>31</c:v>
                </c:pt>
                <c:pt idx="194">
                  <c:v>41</c:v>
                </c:pt>
                <c:pt idx="195">
                  <c:v>60</c:v>
                </c:pt>
                <c:pt idx="196">
                  <c:v>42</c:v>
                </c:pt>
                <c:pt idx="197">
                  <c:v>29</c:v>
                </c:pt>
                <c:pt idx="198">
                  <c:v>38</c:v>
                </c:pt>
                <c:pt idx="199">
                  <c:v>50</c:v>
                </c:pt>
                <c:pt idx="200">
                  <c:v>55</c:v>
                </c:pt>
                <c:pt idx="201">
                  <c:v>107</c:v>
                </c:pt>
                <c:pt idx="202">
                  <c:v>56</c:v>
                </c:pt>
                <c:pt idx="203">
                  <c:v>77</c:v>
                </c:pt>
                <c:pt idx="204">
                  <c:v>70</c:v>
                </c:pt>
                <c:pt idx="205">
                  <c:v>61</c:v>
                </c:pt>
                <c:pt idx="206">
                  <c:v>81</c:v>
                </c:pt>
                <c:pt idx="207">
                  <c:v>76</c:v>
                </c:pt>
                <c:pt idx="208">
                  <c:v>73</c:v>
                </c:pt>
                <c:pt idx="209">
                  <c:v>64</c:v>
                </c:pt>
                <c:pt idx="210">
                  <c:v>60</c:v>
                </c:pt>
                <c:pt idx="211">
                  <c:v>39</c:v>
                </c:pt>
                <c:pt idx="212">
                  <c:v>50</c:v>
                </c:pt>
                <c:pt idx="213">
                  <c:v>28</c:v>
                </c:pt>
                <c:pt idx="214">
                  <c:v>53</c:v>
                </c:pt>
                <c:pt idx="215">
                  <c:v>34</c:v>
                </c:pt>
                <c:pt idx="216">
                  <c:v>25</c:v>
                </c:pt>
                <c:pt idx="217">
                  <c:v>19</c:v>
                </c:pt>
                <c:pt idx="218">
                  <c:v>22</c:v>
                </c:pt>
                <c:pt idx="219">
                  <c:v>37</c:v>
                </c:pt>
                <c:pt idx="220">
                  <c:v>19</c:v>
                </c:pt>
                <c:pt idx="221">
                  <c:v>27</c:v>
                </c:pt>
                <c:pt idx="222">
                  <c:v>32</c:v>
                </c:pt>
                <c:pt idx="223">
                  <c:v>26</c:v>
                </c:pt>
                <c:pt idx="224">
                  <c:v>17</c:v>
                </c:pt>
                <c:pt idx="225">
                  <c:v>21</c:v>
                </c:pt>
                <c:pt idx="226">
                  <c:v>24</c:v>
                </c:pt>
                <c:pt idx="227">
                  <c:v>12</c:v>
                </c:pt>
                <c:pt idx="228">
                  <c:v>12</c:v>
                </c:pt>
                <c:pt idx="229">
                  <c:v>9</c:v>
                </c:pt>
                <c:pt idx="230">
                  <c:v>8</c:v>
                </c:pt>
                <c:pt idx="231">
                  <c:v>16</c:v>
                </c:pt>
                <c:pt idx="232">
                  <c:v>8</c:v>
                </c:pt>
                <c:pt idx="233">
                  <c:v>13</c:v>
                </c:pt>
                <c:pt idx="234">
                  <c:v>15</c:v>
                </c:pt>
                <c:pt idx="235">
                  <c:v>20</c:v>
                </c:pt>
                <c:pt idx="236">
                  <c:v>16</c:v>
                </c:pt>
                <c:pt idx="237">
                  <c:v>12</c:v>
                </c:pt>
                <c:pt idx="238">
                  <c:v>17</c:v>
                </c:pt>
                <c:pt idx="239">
                  <c:v>13</c:v>
                </c:pt>
                <c:pt idx="240">
                  <c:v>24</c:v>
                </c:pt>
                <c:pt idx="241">
                  <c:v>33</c:v>
                </c:pt>
                <c:pt idx="242">
                  <c:v>22</c:v>
                </c:pt>
                <c:pt idx="243">
                  <c:v>14</c:v>
                </c:pt>
                <c:pt idx="244">
                  <c:v>13</c:v>
                </c:pt>
                <c:pt idx="245">
                  <c:v>14</c:v>
                </c:pt>
                <c:pt idx="246">
                  <c:v>9</c:v>
                </c:pt>
                <c:pt idx="247">
                  <c:v>11</c:v>
                </c:pt>
                <c:pt idx="248">
                  <c:v>8</c:v>
                </c:pt>
                <c:pt idx="249">
                  <c:v>16</c:v>
                </c:pt>
                <c:pt idx="250">
                  <c:v>9</c:v>
                </c:pt>
                <c:pt idx="251">
                  <c:v>21</c:v>
                </c:pt>
                <c:pt idx="252">
                  <c:v>8</c:v>
                </c:pt>
                <c:pt idx="253">
                  <c:v>22</c:v>
                </c:pt>
                <c:pt idx="254">
                  <c:v>60</c:v>
                </c:pt>
                <c:pt idx="255">
                  <c:v>47</c:v>
                </c:pt>
                <c:pt idx="256">
                  <c:v>24</c:v>
                </c:pt>
                <c:pt idx="257">
                  <c:v>30</c:v>
                </c:pt>
                <c:pt idx="258">
                  <c:v>18</c:v>
                </c:pt>
                <c:pt idx="259">
                  <c:v>11</c:v>
                </c:pt>
                <c:pt idx="260">
                  <c:v>10</c:v>
                </c:pt>
                <c:pt idx="261">
                  <c:v>13</c:v>
                </c:pt>
                <c:pt idx="262">
                  <c:v>8</c:v>
                </c:pt>
                <c:pt idx="263">
                  <c:v>8</c:v>
                </c:pt>
                <c:pt idx="264">
                  <c:v>18</c:v>
                </c:pt>
                <c:pt idx="265">
                  <c:v>12</c:v>
                </c:pt>
                <c:pt idx="266">
                  <c:v>10</c:v>
                </c:pt>
                <c:pt idx="267">
                  <c:v>9</c:v>
                </c:pt>
                <c:pt idx="268">
                  <c:v>11</c:v>
                </c:pt>
                <c:pt idx="269">
                  <c:v>6</c:v>
                </c:pt>
                <c:pt idx="270">
                  <c:v>1</c:v>
                </c:pt>
                <c:pt idx="271">
                  <c:v>8</c:v>
                </c:pt>
                <c:pt idx="272">
                  <c:v>7</c:v>
                </c:pt>
                <c:pt idx="273">
                  <c:v>6</c:v>
                </c:pt>
                <c:pt idx="274">
                  <c:v>13</c:v>
                </c:pt>
                <c:pt idx="275">
                  <c:v>19</c:v>
                </c:pt>
                <c:pt idx="276">
                  <c:v>2</c:v>
                </c:pt>
                <c:pt idx="277">
                  <c:v>7</c:v>
                </c:pt>
                <c:pt idx="278">
                  <c:v>16</c:v>
                </c:pt>
                <c:pt idx="279">
                  <c:v>7</c:v>
                </c:pt>
                <c:pt idx="280">
                  <c:v>8</c:v>
                </c:pt>
                <c:pt idx="281">
                  <c:v>10</c:v>
                </c:pt>
                <c:pt idx="282">
                  <c:v>14</c:v>
                </c:pt>
                <c:pt idx="283">
                  <c:v>5</c:v>
                </c:pt>
                <c:pt idx="284">
                  <c:v>13</c:v>
                </c:pt>
                <c:pt idx="285">
                  <c:v>13</c:v>
                </c:pt>
                <c:pt idx="286">
                  <c:v>13</c:v>
                </c:pt>
                <c:pt idx="287">
                  <c:v>5</c:v>
                </c:pt>
                <c:pt idx="288">
                  <c:v>6</c:v>
                </c:pt>
                <c:pt idx="289">
                  <c:v>17</c:v>
                </c:pt>
                <c:pt idx="290">
                  <c:v>18</c:v>
                </c:pt>
                <c:pt idx="291">
                  <c:v>30</c:v>
                </c:pt>
                <c:pt idx="292">
                  <c:v>12</c:v>
                </c:pt>
                <c:pt idx="293">
                  <c:v>8</c:v>
                </c:pt>
                <c:pt idx="294">
                  <c:v>1</c:v>
                </c:pt>
                <c:pt idx="295">
                  <c:v>14</c:v>
                </c:pt>
                <c:pt idx="296">
                  <c:v>9</c:v>
                </c:pt>
                <c:pt idx="297">
                  <c:v>3</c:v>
                </c:pt>
                <c:pt idx="298">
                  <c:v>6</c:v>
                </c:pt>
                <c:pt idx="299">
                  <c:v>4</c:v>
                </c:pt>
                <c:pt idx="300">
                  <c:v>8</c:v>
                </c:pt>
                <c:pt idx="301">
                  <c:v>7</c:v>
                </c:pt>
                <c:pt idx="302">
                  <c:v>15</c:v>
                </c:pt>
                <c:pt idx="303">
                  <c:v>4</c:v>
                </c:pt>
                <c:pt idx="304">
                  <c:v>8</c:v>
                </c:pt>
                <c:pt idx="305">
                  <c:v>2</c:v>
                </c:pt>
                <c:pt idx="306">
                  <c:v>2</c:v>
                </c:pt>
                <c:pt idx="307">
                  <c:v>4</c:v>
                </c:pt>
                <c:pt idx="308">
                  <c:v>6</c:v>
                </c:pt>
                <c:pt idx="309">
                  <c:v>2</c:v>
                </c:pt>
                <c:pt idx="310">
                  <c:v>3</c:v>
                </c:pt>
                <c:pt idx="311">
                  <c:v>5</c:v>
                </c:pt>
                <c:pt idx="312">
                  <c:v>1</c:v>
                </c:pt>
                <c:pt idx="313">
                  <c:v>4</c:v>
                </c:pt>
                <c:pt idx="314">
                  <c:v>1</c:v>
                </c:pt>
                <c:pt idx="315">
                  <c:v>2</c:v>
                </c:pt>
                <c:pt idx="316">
                  <c:v>3</c:v>
                </c:pt>
                <c:pt idx="317">
                  <c:v>1</c:v>
                </c:pt>
                <c:pt idx="318">
                  <c:v>3</c:v>
                </c:pt>
                <c:pt idx="319">
                  <c:v>3</c:v>
                </c:pt>
                <c:pt idx="320">
                  <c:v>1</c:v>
                </c:pt>
                <c:pt idx="321">
                  <c:v>1</c:v>
                </c:pt>
                <c:pt idx="322">
                  <c:v>1</c:v>
                </c:pt>
                <c:pt idx="323">
                  <c:v>1</c:v>
                </c:pt>
                <c:pt idx="324">
                  <c:v>1</c:v>
                </c:pt>
                <c:pt idx="325">
                  <c:v>1</c:v>
                </c:pt>
                <c:pt idx="326">
                  <c:v>2</c:v>
                </c:pt>
                <c:pt idx="327">
                  <c:v>1</c:v>
                </c:pt>
                <c:pt idx="328">
                  <c:v>2</c:v>
                </c:pt>
                <c:pt idx="329">
                  <c:v>1</c:v>
                </c:pt>
                <c:pt idx="330">
                  <c:v>0</c:v>
                </c:pt>
                <c:pt idx="331">
                  <c:v>0</c:v>
                </c:pt>
                <c:pt idx="332">
                  <c:v>1</c:v>
                </c:pt>
                <c:pt idx="333">
                  <c:v>0</c:v>
                </c:pt>
                <c:pt idx="334">
                  <c:v>4</c:v>
                </c:pt>
                <c:pt idx="335">
                  <c:v>7</c:v>
                </c:pt>
                <c:pt idx="336">
                  <c:v>0</c:v>
                </c:pt>
                <c:pt idx="337">
                  <c:v>1</c:v>
                </c:pt>
                <c:pt idx="338">
                  <c:v>1</c:v>
                </c:pt>
                <c:pt idx="339">
                  <c:v>1</c:v>
                </c:pt>
                <c:pt idx="340">
                  <c:v>7</c:v>
                </c:pt>
                <c:pt idx="341">
                  <c:v>7</c:v>
                </c:pt>
                <c:pt idx="342">
                  <c:v>3</c:v>
                </c:pt>
                <c:pt idx="343">
                  <c:v>4</c:v>
                </c:pt>
                <c:pt idx="344">
                  <c:v>2</c:v>
                </c:pt>
                <c:pt idx="345">
                  <c:v>0</c:v>
                </c:pt>
                <c:pt idx="346">
                  <c:v>3</c:v>
                </c:pt>
                <c:pt idx="347">
                  <c:v>0</c:v>
                </c:pt>
                <c:pt idx="348">
                  <c:v>1</c:v>
                </c:pt>
                <c:pt idx="349">
                  <c:v>2</c:v>
                </c:pt>
                <c:pt idx="350">
                  <c:v>1</c:v>
                </c:pt>
                <c:pt idx="351">
                  <c:v>0</c:v>
                </c:pt>
                <c:pt idx="352">
                  <c:v>3</c:v>
                </c:pt>
                <c:pt idx="353">
                  <c:v>1</c:v>
                </c:pt>
                <c:pt idx="354">
                  <c:v>1</c:v>
                </c:pt>
                <c:pt idx="355">
                  <c:v>3</c:v>
                </c:pt>
                <c:pt idx="356">
                  <c:v>7</c:v>
                </c:pt>
                <c:pt idx="357">
                  <c:v>2</c:v>
                </c:pt>
                <c:pt idx="358">
                  <c:v>7</c:v>
                </c:pt>
                <c:pt idx="359">
                  <c:v>4</c:v>
                </c:pt>
                <c:pt idx="360">
                  <c:v>2</c:v>
                </c:pt>
                <c:pt idx="361">
                  <c:v>6</c:v>
                </c:pt>
                <c:pt idx="362">
                  <c:v>3</c:v>
                </c:pt>
                <c:pt idx="363">
                  <c:v>1</c:v>
                </c:pt>
                <c:pt idx="364">
                  <c:v>2</c:v>
                </c:pt>
                <c:pt idx="365">
                  <c:v>4</c:v>
                </c:pt>
                <c:pt idx="366">
                  <c:v>11</c:v>
                </c:pt>
                <c:pt idx="367">
                  <c:v>1</c:v>
                </c:pt>
                <c:pt idx="368">
                  <c:v>3</c:v>
                </c:pt>
                <c:pt idx="369">
                  <c:v>1</c:v>
                </c:pt>
                <c:pt idx="370">
                  <c:v>1</c:v>
                </c:pt>
                <c:pt idx="371">
                  <c:v>1</c:v>
                </c:pt>
                <c:pt idx="372">
                  <c:v>3</c:v>
                </c:pt>
                <c:pt idx="373">
                  <c:v>1</c:v>
                </c:pt>
                <c:pt idx="374">
                  <c:v>1</c:v>
                </c:pt>
                <c:pt idx="375">
                  <c:v>1</c:v>
                </c:pt>
                <c:pt idx="376">
                  <c:v>0</c:v>
                </c:pt>
                <c:pt idx="377">
                  <c:v>1</c:v>
                </c:pt>
                <c:pt idx="378">
                  <c:v>3</c:v>
                </c:pt>
                <c:pt idx="379">
                  <c:v>0</c:v>
                </c:pt>
                <c:pt idx="380">
                  <c:v>1</c:v>
                </c:pt>
                <c:pt idx="381">
                  <c:v>0</c:v>
                </c:pt>
                <c:pt idx="382">
                  <c:v>2</c:v>
                </c:pt>
                <c:pt idx="383">
                  <c:v>0</c:v>
                </c:pt>
                <c:pt idx="384">
                  <c:v>7</c:v>
                </c:pt>
                <c:pt idx="385">
                  <c:v>5</c:v>
                </c:pt>
                <c:pt idx="386">
                  <c:v>1</c:v>
                </c:pt>
                <c:pt idx="387">
                  <c:v>2</c:v>
                </c:pt>
                <c:pt idx="388">
                  <c:v>2</c:v>
                </c:pt>
                <c:pt idx="389">
                  <c:v>3</c:v>
                </c:pt>
                <c:pt idx="390">
                  <c:v>0</c:v>
                </c:pt>
                <c:pt idx="391">
                  <c:v>1</c:v>
                </c:pt>
                <c:pt idx="392">
                  <c:v>1</c:v>
                </c:pt>
                <c:pt idx="393">
                  <c:v>2</c:v>
                </c:pt>
                <c:pt idx="394">
                  <c:v>2</c:v>
                </c:pt>
                <c:pt idx="395">
                  <c:v>0</c:v>
                </c:pt>
                <c:pt idx="396">
                  <c:v>3</c:v>
                </c:pt>
                <c:pt idx="397">
                  <c:v>3</c:v>
                </c:pt>
                <c:pt idx="398">
                  <c:v>4</c:v>
                </c:pt>
                <c:pt idx="399">
                  <c:v>2</c:v>
                </c:pt>
                <c:pt idx="400">
                  <c:v>6</c:v>
                </c:pt>
                <c:pt idx="401">
                  <c:v>2</c:v>
                </c:pt>
                <c:pt idx="402">
                  <c:v>7</c:v>
                </c:pt>
                <c:pt idx="403">
                  <c:v>2</c:v>
                </c:pt>
                <c:pt idx="404">
                  <c:v>2</c:v>
                </c:pt>
                <c:pt idx="405">
                  <c:v>4</c:v>
                </c:pt>
                <c:pt idx="406">
                  <c:v>1</c:v>
                </c:pt>
                <c:pt idx="407">
                  <c:v>5</c:v>
                </c:pt>
                <c:pt idx="408">
                  <c:v>5</c:v>
                </c:pt>
                <c:pt idx="409">
                  <c:v>2</c:v>
                </c:pt>
                <c:pt idx="410">
                  <c:v>1</c:v>
                </c:pt>
                <c:pt idx="411">
                  <c:v>3</c:v>
                </c:pt>
                <c:pt idx="412">
                  <c:v>3</c:v>
                </c:pt>
                <c:pt idx="413">
                  <c:v>3</c:v>
                </c:pt>
                <c:pt idx="414">
                  <c:v>5</c:v>
                </c:pt>
                <c:pt idx="415">
                  <c:v>2</c:v>
                </c:pt>
                <c:pt idx="416">
                  <c:v>3</c:v>
                </c:pt>
                <c:pt idx="417">
                  <c:v>5</c:v>
                </c:pt>
                <c:pt idx="418">
                  <c:v>5</c:v>
                </c:pt>
                <c:pt idx="419">
                  <c:v>7</c:v>
                </c:pt>
                <c:pt idx="420">
                  <c:v>5</c:v>
                </c:pt>
                <c:pt idx="421">
                  <c:v>3</c:v>
                </c:pt>
                <c:pt idx="422">
                  <c:v>17</c:v>
                </c:pt>
                <c:pt idx="423">
                  <c:v>6</c:v>
                </c:pt>
                <c:pt idx="424">
                  <c:v>7</c:v>
                </c:pt>
                <c:pt idx="425">
                  <c:v>3</c:v>
                </c:pt>
                <c:pt idx="426">
                  <c:v>2</c:v>
                </c:pt>
                <c:pt idx="427">
                  <c:v>1</c:v>
                </c:pt>
                <c:pt idx="428">
                  <c:v>0</c:v>
                </c:pt>
                <c:pt idx="429">
                  <c:v>-1</c:v>
                </c:pt>
                <c:pt idx="430">
                  <c:v>1</c:v>
                </c:pt>
                <c:pt idx="431">
                  <c:v>8</c:v>
                </c:pt>
                <c:pt idx="432">
                  <c:v>2</c:v>
                </c:pt>
                <c:pt idx="433">
                  <c:v>6</c:v>
                </c:pt>
                <c:pt idx="434">
                  <c:v>2</c:v>
                </c:pt>
                <c:pt idx="435">
                  <c:v>2</c:v>
                </c:pt>
                <c:pt idx="436">
                  <c:v>5</c:v>
                </c:pt>
                <c:pt idx="437">
                  <c:v>4</c:v>
                </c:pt>
                <c:pt idx="438">
                  <c:v>3</c:v>
                </c:pt>
                <c:pt idx="439">
                  <c:v>1</c:v>
                </c:pt>
                <c:pt idx="440">
                  <c:v>2</c:v>
                </c:pt>
                <c:pt idx="441">
                  <c:v>1</c:v>
                </c:pt>
                <c:pt idx="442">
                  <c:v>0</c:v>
                </c:pt>
                <c:pt idx="443">
                  <c:v>3</c:v>
                </c:pt>
                <c:pt idx="444">
                  <c:v>5</c:v>
                </c:pt>
                <c:pt idx="445">
                  <c:v>3</c:v>
                </c:pt>
                <c:pt idx="446">
                  <c:v>5</c:v>
                </c:pt>
                <c:pt idx="447">
                  <c:v>1</c:v>
                </c:pt>
                <c:pt idx="448">
                  <c:v>1</c:v>
                </c:pt>
                <c:pt idx="449">
                  <c:v>2</c:v>
                </c:pt>
                <c:pt idx="450">
                  <c:v>7</c:v>
                </c:pt>
                <c:pt idx="451">
                  <c:v>9</c:v>
                </c:pt>
                <c:pt idx="452">
                  <c:v>8</c:v>
                </c:pt>
                <c:pt idx="453">
                  <c:v>3</c:v>
                </c:pt>
                <c:pt idx="454">
                  <c:v>13</c:v>
                </c:pt>
                <c:pt idx="455">
                  <c:v>5</c:v>
                </c:pt>
                <c:pt idx="456">
                  <c:v>3</c:v>
                </c:pt>
                <c:pt idx="457">
                  <c:v>4</c:v>
                </c:pt>
                <c:pt idx="458">
                  <c:v>5</c:v>
                </c:pt>
                <c:pt idx="459">
                  <c:v>0</c:v>
                </c:pt>
                <c:pt idx="460">
                  <c:v>4</c:v>
                </c:pt>
                <c:pt idx="461">
                  <c:v>7</c:v>
                </c:pt>
                <c:pt idx="462">
                  <c:v>6</c:v>
                </c:pt>
                <c:pt idx="463">
                  <c:v>8</c:v>
                </c:pt>
                <c:pt idx="464">
                  <c:v>2</c:v>
                </c:pt>
                <c:pt idx="465">
                  <c:v>8</c:v>
                </c:pt>
                <c:pt idx="466">
                  <c:v>0</c:v>
                </c:pt>
                <c:pt idx="467">
                  <c:v>7</c:v>
                </c:pt>
                <c:pt idx="468">
                  <c:v>4</c:v>
                </c:pt>
                <c:pt idx="469">
                  <c:v>3</c:v>
                </c:pt>
                <c:pt idx="470">
                  <c:v>1</c:v>
                </c:pt>
                <c:pt idx="471">
                  <c:v>9</c:v>
                </c:pt>
                <c:pt idx="472">
                  <c:v>6</c:v>
                </c:pt>
                <c:pt idx="473">
                  <c:v>3</c:v>
                </c:pt>
                <c:pt idx="474">
                  <c:v>5</c:v>
                </c:pt>
                <c:pt idx="475">
                  <c:v>2</c:v>
                </c:pt>
                <c:pt idx="476">
                  <c:v>4</c:v>
                </c:pt>
                <c:pt idx="477">
                  <c:v>6</c:v>
                </c:pt>
                <c:pt idx="478">
                  <c:v>2</c:v>
                </c:pt>
                <c:pt idx="479">
                  <c:v>6</c:v>
                </c:pt>
                <c:pt idx="480">
                  <c:v>4</c:v>
                </c:pt>
                <c:pt idx="481">
                  <c:v>4</c:v>
                </c:pt>
                <c:pt idx="482">
                  <c:v>3</c:v>
                </c:pt>
                <c:pt idx="483">
                  <c:v>5</c:v>
                </c:pt>
                <c:pt idx="484">
                  <c:v>2</c:v>
                </c:pt>
                <c:pt idx="485">
                  <c:v>5</c:v>
                </c:pt>
                <c:pt idx="486">
                  <c:v>3</c:v>
                </c:pt>
                <c:pt idx="487">
                  <c:v>1</c:v>
                </c:pt>
                <c:pt idx="488">
                  <c:v>1</c:v>
                </c:pt>
                <c:pt idx="489">
                  <c:v>2</c:v>
                </c:pt>
                <c:pt idx="490">
                  <c:v>3</c:v>
                </c:pt>
                <c:pt idx="491">
                  <c:v>7</c:v>
                </c:pt>
                <c:pt idx="492">
                  <c:v>1</c:v>
                </c:pt>
                <c:pt idx="493">
                  <c:v>7</c:v>
                </c:pt>
                <c:pt idx="494">
                  <c:v>1</c:v>
                </c:pt>
                <c:pt idx="495">
                  <c:v>0</c:v>
                </c:pt>
                <c:pt idx="496">
                  <c:v>1</c:v>
                </c:pt>
                <c:pt idx="497">
                  <c:v>5</c:v>
                </c:pt>
                <c:pt idx="498">
                  <c:v>3</c:v>
                </c:pt>
                <c:pt idx="499">
                  <c:v>1</c:v>
                </c:pt>
                <c:pt idx="500">
                  <c:v>2</c:v>
                </c:pt>
                <c:pt idx="501">
                  <c:v>1</c:v>
                </c:pt>
                <c:pt idx="502">
                  <c:v>6</c:v>
                </c:pt>
                <c:pt idx="503">
                  <c:v>1</c:v>
                </c:pt>
                <c:pt idx="504">
                  <c:v>3</c:v>
                </c:pt>
                <c:pt idx="505">
                  <c:v>4</c:v>
                </c:pt>
                <c:pt idx="506">
                  <c:v>1</c:v>
                </c:pt>
                <c:pt idx="507">
                  <c:v>3</c:v>
                </c:pt>
                <c:pt idx="508">
                  <c:v>2</c:v>
                </c:pt>
                <c:pt idx="509">
                  <c:v>3</c:v>
                </c:pt>
                <c:pt idx="510">
                  <c:v>6</c:v>
                </c:pt>
                <c:pt idx="511">
                  <c:v>1</c:v>
                </c:pt>
                <c:pt idx="512">
                  <c:v>6</c:v>
                </c:pt>
                <c:pt idx="5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E-4AB3-B0F5-5C9EC79B8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732264736"/>
        <c:axId val="732263424"/>
      </c:barChart>
      <c:dateAx>
        <c:axId val="732264736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2263424"/>
        <c:crosses val="autoZero"/>
        <c:auto val="1"/>
        <c:lblOffset val="100"/>
        <c:baseTimeUnit val="days"/>
        <c:majorUnit val="14"/>
        <c:majorTimeUnit val="days"/>
      </c:dateAx>
      <c:valAx>
        <c:axId val="73226342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2264736"/>
        <c:crossesAt val="1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 b="1"/>
      </a:pPr>
      <a:endParaRPr lang="ja-JP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/>
              <a:t>マカオ感染者推移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2.9877695708686872E-2"/>
          <c:y val="1.3640422057207686E-2"/>
          <c:w val="0.9615514657483647"/>
          <c:h val="0.87878641744704"/>
        </c:manualLayout>
      </c:layout>
      <c:lineChart>
        <c:grouping val="standard"/>
        <c:varyColors val="0"/>
        <c:ser>
          <c:idx val="0"/>
          <c:order val="0"/>
          <c:tx>
            <c:strRef>
              <c:f>香港マカオ台湾の患者・海外輸入症例・無症状病原体保有者!$BY$28</c:f>
              <c:strCache>
                <c:ptCount val="1"/>
                <c:pt idx="0">
                  <c:v>感染者数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香港マカオ台湾の患者・海外輸入症例・無症状病原体保有者!$BX$29:$BX$704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香港マカオ台湾の患者・海外輸入症例・無症状病原体保有者!$BY$29:$BY$704</c:f>
              <c:numCache>
                <c:formatCode>General</c:formatCode>
                <c:ptCount val="67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8</c:v>
                </c:pt>
                <c:pt idx="11">
                  <c:v>8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11</c:v>
                </c:pt>
                <c:pt idx="54">
                  <c:v>13</c:v>
                </c:pt>
                <c:pt idx="55">
                  <c:v>15</c:v>
                </c:pt>
                <c:pt idx="56">
                  <c:v>17</c:v>
                </c:pt>
                <c:pt idx="57">
                  <c:v>17</c:v>
                </c:pt>
                <c:pt idx="58">
                  <c:v>18</c:v>
                </c:pt>
                <c:pt idx="59">
                  <c:v>21</c:v>
                </c:pt>
                <c:pt idx="60">
                  <c:v>25</c:v>
                </c:pt>
                <c:pt idx="61">
                  <c:v>26</c:v>
                </c:pt>
                <c:pt idx="62">
                  <c:v>30</c:v>
                </c:pt>
                <c:pt idx="63">
                  <c:v>33</c:v>
                </c:pt>
                <c:pt idx="64">
                  <c:v>34</c:v>
                </c:pt>
                <c:pt idx="65">
                  <c:v>37</c:v>
                </c:pt>
                <c:pt idx="66">
                  <c:v>38</c:v>
                </c:pt>
                <c:pt idx="67">
                  <c:v>39</c:v>
                </c:pt>
                <c:pt idx="68">
                  <c:v>41</c:v>
                </c:pt>
                <c:pt idx="69">
                  <c:v>41</c:v>
                </c:pt>
                <c:pt idx="70">
                  <c:v>41</c:v>
                </c:pt>
                <c:pt idx="71">
                  <c:v>43</c:v>
                </c:pt>
                <c:pt idx="72">
                  <c:v>44</c:v>
                </c:pt>
                <c:pt idx="73">
                  <c:v>44</c:v>
                </c:pt>
                <c:pt idx="74">
                  <c:v>44</c:v>
                </c:pt>
                <c:pt idx="75">
                  <c:v>44</c:v>
                </c:pt>
                <c:pt idx="76">
                  <c:v>45</c:v>
                </c:pt>
                <c:pt idx="77">
                  <c:v>45</c:v>
                </c:pt>
                <c:pt idx="78">
                  <c:v>45</c:v>
                </c:pt>
                <c:pt idx="79">
                  <c:v>45</c:v>
                </c:pt>
                <c:pt idx="80">
                  <c:v>45</c:v>
                </c:pt>
                <c:pt idx="81">
                  <c:v>45</c:v>
                </c:pt>
                <c:pt idx="82">
                  <c:v>45</c:v>
                </c:pt>
                <c:pt idx="83">
                  <c:v>45</c:v>
                </c:pt>
                <c:pt idx="84">
                  <c:v>45</c:v>
                </c:pt>
                <c:pt idx="85">
                  <c:v>45</c:v>
                </c:pt>
                <c:pt idx="86">
                  <c:v>45</c:v>
                </c:pt>
                <c:pt idx="87">
                  <c:v>45</c:v>
                </c:pt>
                <c:pt idx="88">
                  <c:v>45</c:v>
                </c:pt>
                <c:pt idx="89">
                  <c:v>45</c:v>
                </c:pt>
                <c:pt idx="90">
                  <c:v>45</c:v>
                </c:pt>
                <c:pt idx="91">
                  <c:v>45</c:v>
                </c:pt>
                <c:pt idx="92">
                  <c:v>45</c:v>
                </c:pt>
                <c:pt idx="93">
                  <c:v>45</c:v>
                </c:pt>
                <c:pt idx="94">
                  <c:v>45</c:v>
                </c:pt>
                <c:pt idx="95">
                  <c:v>45</c:v>
                </c:pt>
                <c:pt idx="96">
                  <c:v>45</c:v>
                </c:pt>
                <c:pt idx="97">
                  <c:v>45</c:v>
                </c:pt>
                <c:pt idx="98">
                  <c:v>45</c:v>
                </c:pt>
                <c:pt idx="99">
                  <c:v>45</c:v>
                </c:pt>
                <c:pt idx="100">
                  <c:v>45</c:v>
                </c:pt>
                <c:pt idx="101">
                  <c:v>45</c:v>
                </c:pt>
                <c:pt idx="102">
                  <c:v>45</c:v>
                </c:pt>
                <c:pt idx="103">
                  <c:v>45</c:v>
                </c:pt>
                <c:pt idx="104">
                  <c:v>45</c:v>
                </c:pt>
                <c:pt idx="105">
                  <c:v>45</c:v>
                </c:pt>
                <c:pt idx="106">
                  <c:v>45</c:v>
                </c:pt>
                <c:pt idx="107">
                  <c:v>45</c:v>
                </c:pt>
                <c:pt idx="108">
                  <c:v>45</c:v>
                </c:pt>
                <c:pt idx="109">
                  <c:v>45</c:v>
                </c:pt>
                <c:pt idx="110">
                  <c:v>45</c:v>
                </c:pt>
                <c:pt idx="111">
                  <c:v>45</c:v>
                </c:pt>
                <c:pt idx="112">
                  <c:v>45</c:v>
                </c:pt>
                <c:pt idx="113">
                  <c:v>45</c:v>
                </c:pt>
                <c:pt idx="114">
                  <c:v>45</c:v>
                </c:pt>
                <c:pt idx="115">
                  <c:v>45</c:v>
                </c:pt>
                <c:pt idx="116">
                  <c:v>45</c:v>
                </c:pt>
                <c:pt idx="117">
                  <c:v>45</c:v>
                </c:pt>
                <c:pt idx="118">
                  <c:v>45</c:v>
                </c:pt>
                <c:pt idx="119">
                  <c:v>45</c:v>
                </c:pt>
                <c:pt idx="120">
                  <c:v>45</c:v>
                </c:pt>
                <c:pt idx="121">
                  <c:v>45</c:v>
                </c:pt>
                <c:pt idx="122">
                  <c:v>45</c:v>
                </c:pt>
                <c:pt idx="123">
                  <c:v>45</c:v>
                </c:pt>
                <c:pt idx="124">
                  <c:v>45</c:v>
                </c:pt>
                <c:pt idx="125">
                  <c:v>45</c:v>
                </c:pt>
                <c:pt idx="126">
                  <c:v>45</c:v>
                </c:pt>
                <c:pt idx="127">
                  <c:v>45</c:v>
                </c:pt>
                <c:pt idx="128">
                  <c:v>45</c:v>
                </c:pt>
                <c:pt idx="129">
                  <c:v>45</c:v>
                </c:pt>
                <c:pt idx="130">
                  <c:v>45</c:v>
                </c:pt>
                <c:pt idx="131">
                  <c:v>45</c:v>
                </c:pt>
                <c:pt idx="132">
                  <c:v>45</c:v>
                </c:pt>
                <c:pt idx="133">
                  <c:v>45</c:v>
                </c:pt>
                <c:pt idx="134">
                  <c:v>45</c:v>
                </c:pt>
                <c:pt idx="135">
                  <c:v>45</c:v>
                </c:pt>
                <c:pt idx="136">
                  <c:v>45</c:v>
                </c:pt>
                <c:pt idx="137">
                  <c:v>45</c:v>
                </c:pt>
                <c:pt idx="138">
                  <c:v>45</c:v>
                </c:pt>
                <c:pt idx="139">
                  <c:v>45</c:v>
                </c:pt>
                <c:pt idx="140">
                  <c:v>45</c:v>
                </c:pt>
                <c:pt idx="141">
                  <c:v>45</c:v>
                </c:pt>
                <c:pt idx="142">
                  <c:v>45</c:v>
                </c:pt>
                <c:pt idx="143">
                  <c:v>45</c:v>
                </c:pt>
                <c:pt idx="144">
                  <c:v>45</c:v>
                </c:pt>
                <c:pt idx="145">
                  <c:v>45</c:v>
                </c:pt>
                <c:pt idx="146">
                  <c:v>45</c:v>
                </c:pt>
                <c:pt idx="147">
                  <c:v>45</c:v>
                </c:pt>
                <c:pt idx="148">
                  <c:v>45</c:v>
                </c:pt>
                <c:pt idx="149">
                  <c:v>45</c:v>
                </c:pt>
                <c:pt idx="150">
                  <c:v>45</c:v>
                </c:pt>
                <c:pt idx="151">
                  <c:v>45</c:v>
                </c:pt>
                <c:pt idx="152">
                  <c:v>45</c:v>
                </c:pt>
                <c:pt idx="153">
                  <c:v>45</c:v>
                </c:pt>
                <c:pt idx="154">
                  <c:v>46</c:v>
                </c:pt>
                <c:pt idx="155">
                  <c:v>46</c:v>
                </c:pt>
                <c:pt idx="156">
                  <c:v>46</c:v>
                </c:pt>
                <c:pt idx="157">
                  <c:v>46</c:v>
                </c:pt>
                <c:pt idx="158">
                  <c:v>46</c:v>
                </c:pt>
                <c:pt idx="159">
                  <c:v>46</c:v>
                </c:pt>
                <c:pt idx="160">
                  <c:v>46</c:v>
                </c:pt>
                <c:pt idx="161">
                  <c:v>46</c:v>
                </c:pt>
                <c:pt idx="162">
                  <c:v>46</c:v>
                </c:pt>
                <c:pt idx="163">
                  <c:v>46</c:v>
                </c:pt>
                <c:pt idx="164">
                  <c:v>46</c:v>
                </c:pt>
                <c:pt idx="165">
                  <c:v>46</c:v>
                </c:pt>
                <c:pt idx="166">
                  <c:v>46</c:v>
                </c:pt>
                <c:pt idx="167">
                  <c:v>46</c:v>
                </c:pt>
                <c:pt idx="168">
                  <c:v>46</c:v>
                </c:pt>
                <c:pt idx="169">
                  <c:v>46</c:v>
                </c:pt>
                <c:pt idx="170">
                  <c:v>46</c:v>
                </c:pt>
                <c:pt idx="171">
                  <c:v>46</c:v>
                </c:pt>
                <c:pt idx="172">
                  <c:v>46</c:v>
                </c:pt>
                <c:pt idx="173">
                  <c:v>46</c:v>
                </c:pt>
                <c:pt idx="174">
                  <c:v>46</c:v>
                </c:pt>
                <c:pt idx="175">
                  <c:v>46</c:v>
                </c:pt>
                <c:pt idx="176">
                  <c:v>46</c:v>
                </c:pt>
                <c:pt idx="177">
                  <c:v>46</c:v>
                </c:pt>
                <c:pt idx="178">
                  <c:v>46</c:v>
                </c:pt>
                <c:pt idx="179">
                  <c:v>46</c:v>
                </c:pt>
                <c:pt idx="180">
                  <c:v>46</c:v>
                </c:pt>
                <c:pt idx="181">
                  <c:v>46</c:v>
                </c:pt>
                <c:pt idx="182">
                  <c:v>46</c:v>
                </c:pt>
                <c:pt idx="183">
                  <c:v>46</c:v>
                </c:pt>
                <c:pt idx="184">
                  <c:v>46</c:v>
                </c:pt>
                <c:pt idx="185">
                  <c:v>46</c:v>
                </c:pt>
                <c:pt idx="186">
                  <c:v>46</c:v>
                </c:pt>
                <c:pt idx="187">
                  <c:v>46</c:v>
                </c:pt>
                <c:pt idx="188">
                  <c:v>46</c:v>
                </c:pt>
                <c:pt idx="189">
                  <c:v>46</c:v>
                </c:pt>
                <c:pt idx="190">
                  <c:v>46</c:v>
                </c:pt>
                <c:pt idx="191">
                  <c:v>46</c:v>
                </c:pt>
                <c:pt idx="192">
                  <c:v>46</c:v>
                </c:pt>
                <c:pt idx="193">
                  <c:v>46</c:v>
                </c:pt>
                <c:pt idx="194">
                  <c:v>46</c:v>
                </c:pt>
                <c:pt idx="195">
                  <c:v>46</c:v>
                </c:pt>
                <c:pt idx="196">
                  <c:v>46</c:v>
                </c:pt>
                <c:pt idx="197">
                  <c:v>46</c:v>
                </c:pt>
                <c:pt idx="198">
                  <c:v>46</c:v>
                </c:pt>
                <c:pt idx="199">
                  <c:v>46</c:v>
                </c:pt>
                <c:pt idx="200">
                  <c:v>46</c:v>
                </c:pt>
                <c:pt idx="201">
                  <c:v>46</c:v>
                </c:pt>
                <c:pt idx="202">
                  <c:v>46</c:v>
                </c:pt>
                <c:pt idx="203">
                  <c:v>46</c:v>
                </c:pt>
                <c:pt idx="204">
                  <c:v>46</c:v>
                </c:pt>
                <c:pt idx="205">
                  <c:v>46</c:v>
                </c:pt>
                <c:pt idx="206">
                  <c:v>46</c:v>
                </c:pt>
                <c:pt idx="207">
                  <c:v>46</c:v>
                </c:pt>
                <c:pt idx="208">
                  <c:v>46</c:v>
                </c:pt>
                <c:pt idx="209">
                  <c:v>46</c:v>
                </c:pt>
                <c:pt idx="210">
                  <c:v>46</c:v>
                </c:pt>
                <c:pt idx="211">
                  <c:v>46</c:v>
                </c:pt>
                <c:pt idx="212">
                  <c:v>46</c:v>
                </c:pt>
                <c:pt idx="213">
                  <c:v>46</c:v>
                </c:pt>
                <c:pt idx="214">
                  <c:v>46</c:v>
                </c:pt>
                <c:pt idx="215">
                  <c:v>46</c:v>
                </c:pt>
                <c:pt idx="216">
                  <c:v>46</c:v>
                </c:pt>
                <c:pt idx="217">
                  <c:v>46</c:v>
                </c:pt>
                <c:pt idx="218">
                  <c:v>46</c:v>
                </c:pt>
                <c:pt idx="219">
                  <c:v>46</c:v>
                </c:pt>
                <c:pt idx="220">
                  <c:v>46</c:v>
                </c:pt>
                <c:pt idx="221">
                  <c:v>46</c:v>
                </c:pt>
                <c:pt idx="222">
                  <c:v>46</c:v>
                </c:pt>
                <c:pt idx="223">
                  <c:v>46</c:v>
                </c:pt>
                <c:pt idx="224">
                  <c:v>46</c:v>
                </c:pt>
                <c:pt idx="225">
                  <c:v>46</c:v>
                </c:pt>
                <c:pt idx="226">
                  <c:v>46</c:v>
                </c:pt>
                <c:pt idx="227">
                  <c:v>46</c:v>
                </c:pt>
                <c:pt idx="228">
                  <c:v>46</c:v>
                </c:pt>
                <c:pt idx="229">
                  <c:v>46</c:v>
                </c:pt>
                <c:pt idx="230">
                  <c:v>46</c:v>
                </c:pt>
                <c:pt idx="231">
                  <c:v>46</c:v>
                </c:pt>
                <c:pt idx="232">
                  <c:v>46</c:v>
                </c:pt>
                <c:pt idx="233">
                  <c:v>46</c:v>
                </c:pt>
                <c:pt idx="234">
                  <c:v>46</c:v>
                </c:pt>
                <c:pt idx="235">
                  <c:v>46</c:v>
                </c:pt>
                <c:pt idx="236">
                  <c:v>46</c:v>
                </c:pt>
                <c:pt idx="237">
                  <c:v>46</c:v>
                </c:pt>
                <c:pt idx="238">
                  <c:v>46</c:v>
                </c:pt>
                <c:pt idx="239">
                  <c:v>46</c:v>
                </c:pt>
                <c:pt idx="240">
                  <c:v>46</c:v>
                </c:pt>
                <c:pt idx="241">
                  <c:v>46</c:v>
                </c:pt>
                <c:pt idx="242">
                  <c:v>46</c:v>
                </c:pt>
                <c:pt idx="243">
                  <c:v>46</c:v>
                </c:pt>
                <c:pt idx="244">
                  <c:v>46</c:v>
                </c:pt>
                <c:pt idx="245">
                  <c:v>46</c:v>
                </c:pt>
                <c:pt idx="246">
                  <c:v>46</c:v>
                </c:pt>
                <c:pt idx="247">
                  <c:v>46</c:v>
                </c:pt>
                <c:pt idx="248">
                  <c:v>46</c:v>
                </c:pt>
                <c:pt idx="249">
                  <c:v>46</c:v>
                </c:pt>
                <c:pt idx="250">
                  <c:v>46</c:v>
                </c:pt>
                <c:pt idx="251">
                  <c:v>46</c:v>
                </c:pt>
                <c:pt idx="252">
                  <c:v>46</c:v>
                </c:pt>
                <c:pt idx="253">
                  <c:v>46</c:v>
                </c:pt>
                <c:pt idx="254">
                  <c:v>46</c:v>
                </c:pt>
                <c:pt idx="255">
                  <c:v>46</c:v>
                </c:pt>
                <c:pt idx="256">
                  <c:v>46</c:v>
                </c:pt>
                <c:pt idx="257">
                  <c:v>46</c:v>
                </c:pt>
                <c:pt idx="258">
                  <c:v>46</c:v>
                </c:pt>
                <c:pt idx="259">
                  <c:v>46</c:v>
                </c:pt>
                <c:pt idx="260">
                  <c:v>46</c:v>
                </c:pt>
                <c:pt idx="261">
                  <c:v>46</c:v>
                </c:pt>
                <c:pt idx="262">
                  <c:v>46</c:v>
                </c:pt>
                <c:pt idx="263">
                  <c:v>46</c:v>
                </c:pt>
                <c:pt idx="264">
                  <c:v>46</c:v>
                </c:pt>
                <c:pt idx="265">
                  <c:v>46</c:v>
                </c:pt>
                <c:pt idx="266">
                  <c:v>46</c:v>
                </c:pt>
                <c:pt idx="267">
                  <c:v>46</c:v>
                </c:pt>
                <c:pt idx="268">
                  <c:v>46</c:v>
                </c:pt>
                <c:pt idx="269">
                  <c:v>46</c:v>
                </c:pt>
                <c:pt idx="270">
                  <c:v>46</c:v>
                </c:pt>
                <c:pt idx="271">
                  <c:v>46</c:v>
                </c:pt>
                <c:pt idx="272">
                  <c:v>46</c:v>
                </c:pt>
                <c:pt idx="273">
                  <c:v>46</c:v>
                </c:pt>
                <c:pt idx="274">
                  <c:v>46</c:v>
                </c:pt>
                <c:pt idx="275">
                  <c:v>46</c:v>
                </c:pt>
                <c:pt idx="276">
                  <c:v>46</c:v>
                </c:pt>
                <c:pt idx="277">
                  <c:v>46</c:v>
                </c:pt>
                <c:pt idx="278">
                  <c:v>46</c:v>
                </c:pt>
                <c:pt idx="279">
                  <c:v>46</c:v>
                </c:pt>
                <c:pt idx="280">
                  <c:v>46</c:v>
                </c:pt>
                <c:pt idx="281">
                  <c:v>46</c:v>
                </c:pt>
                <c:pt idx="282">
                  <c:v>46</c:v>
                </c:pt>
                <c:pt idx="283">
                  <c:v>46</c:v>
                </c:pt>
                <c:pt idx="284">
                  <c:v>46</c:v>
                </c:pt>
                <c:pt idx="285">
                  <c:v>46</c:v>
                </c:pt>
                <c:pt idx="286">
                  <c:v>46</c:v>
                </c:pt>
                <c:pt idx="287">
                  <c:v>46</c:v>
                </c:pt>
                <c:pt idx="288">
                  <c:v>46</c:v>
                </c:pt>
                <c:pt idx="289">
                  <c:v>46</c:v>
                </c:pt>
                <c:pt idx="290">
                  <c:v>46</c:v>
                </c:pt>
                <c:pt idx="291">
                  <c:v>46</c:v>
                </c:pt>
                <c:pt idx="292">
                  <c:v>46</c:v>
                </c:pt>
                <c:pt idx="293">
                  <c:v>46</c:v>
                </c:pt>
                <c:pt idx="294">
                  <c:v>46</c:v>
                </c:pt>
                <c:pt idx="295">
                  <c:v>46</c:v>
                </c:pt>
                <c:pt idx="296">
                  <c:v>46</c:v>
                </c:pt>
                <c:pt idx="297">
                  <c:v>46</c:v>
                </c:pt>
                <c:pt idx="298">
                  <c:v>46</c:v>
                </c:pt>
                <c:pt idx="299">
                  <c:v>46</c:v>
                </c:pt>
                <c:pt idx="300">
                  <c:v>46</c:v>
                </c:pt>
                <c:pt idx="301">
                  <c:v>46</c:v>
                </c:pt>
                <c:pt idx="302">
                  <c:v>46</c:v>
                </c:pt>
                <c:pt idx="303">
                  <c:v>46</c:v>
                </c:pt>
                <c:pt idx="304">
                  <c:v>46</c:v>
                </c:pt>
                <c:pt idx="305">
                  <c:v>46</c:v>
                </c:pt>
                <c:pt idx="306">
                  <c:v>46</c:v>
                </c:pt>
                <c:pt idx="307">
                  <c:v>46</c:v>
                </c:pt>
                <c:pt idx="308">
                  <c:v>46</c:v>
                </c:pt>
                <c:pt idx="309">
                  <c:v>46</c:v>
                </c:pt>
                <c:pt idx="310">
                  <c:v>46</c:v>
                </c:pt>
                <c:pt idx="311">
                  <c:v>46</c:v>
                </c:pt>
                <c:pt idx="312">
                  <c:v>46</c:v>
                </c:pt>
                <c:pt idx="313">
                  <c:v>46</c:v>
                </c:pt>
                <c:pt idx="314">
                  <c:v>46</c:v>
                </c:pt>
                <c:pt idx="315">
                  <c:v>46</c:v>
                </c:pt>
                <c:pt idx="316">
                  <c:v>46</c:v>
                </c:pt>
                <c:pt idx="317">
                  <c:v>46</c:v>
                </c:pt>
                <c:pt idx="318">
                  <c:v>46</c:v>
                </c:pt>
                <c:pt idx="319">
                  <c:v>46</c:v>
                </c:pt>
                <c:pt idx="320">
                  <c:v>46</c:v>
                </c:pt>
                <c:pt idx="321">
                  <c:v>46</c:v>
                </c:pt>
                <c:pt idx="322">
                  <c:v>46</c:v>
                </c:pt>
                <c:pt idx="323">
                  <c:v>46</c:v>
                </c:pt>
                <c:pt idx="324">
                  <c:v>46</c:v>
                </c:pt>
                <c:pt idx="325">
                  <c:v>46</c:v>
                </c:pt>
                <c:pt idx="326">
                  <c:v>46</c:v>
                </c:pt>
                <c:pt idx="327">
                  <c:v>46</c:v>
                </c:pt>
                <c:pt idx="328">
                  <c:v>46</c:v>
                </c:pt>
                <c:pt idx="329">
                  <c:v>46</c:v>
                </c:pt>
                <c:pt idx="330">
                  <c:v>46</c:v>
                </c:pt>
                <c:pt idx="331">
                  <c:v>46</c:v>
                </c:pt>
                <c:pt idx="332">
                  <c:v>46</c:v>
                </c:pt>
                <c:pt idx="333">
                  <c:v>46</c:v>
                </c:pt>
                <c:pt idx="334">
                  <c:v>46</c:v>
                </c:pt>
                <c:pt idx="335">
                  <c:v>46</c:v>
                </c:pt>
                <c:pt idx="336">
                  <c:v>46</c:v>
                </c:pt>
                <c:pt idx="337">
                  <c:v>46</c:v>
                </c:pt>
                <c:pt idx="338">
                  <c:v>46</c:v>
                </c:pt>
                <c:pt idx="339">
                  <c:v>46</c:v>
                </c:pt>
                <c:pt idx="340">
                  <c:v>46</c:v>
                </c:pt>
                <c:pt idx="341">
                  <c:v>46</c:v>
                </c:pt>
                <c:pt idx="342">
                  <c:v>46</c:v>
                </c:pt>
                <c:pt idx="343">
                  <c:v>46</c:v>
                </c:pt>
                <c:pt idx="344">
                  <c:v>46</c:v>
                </c:pt>
                <c:pt idx="345">
                  <c:v>46</c:v>
                </c:pt>
                <c:pt idx="346">
                  <c:v>46</c:v>
                </c:pt>
                <c:pt idx="347">
                  <c:v>46</c:v>
                </c:pt>
                <c:pt idx="348">
                  <c:v>46</c:v>
                </c:pt>
                <c:pt idx="349">
                  <c:v>46</c:v>
                </c:pt>
                <c:pt idx="350">
                  <c:v>46</c:v>
                </c:pt>
                <c:pt idx="351">
                  <c:v>46</c:v>
                </c:pt>
                <c:pt idx="352">
                  <c:v>46</c:v>
                </c:pt>
                <c:pt idx="353">
                  <c:v>46</c:v>
                </c:pt>
                <c:pt idx="354">
                  <c:v>46</c:v>
                </c:pt>
                <c:pt idx="355">
                  <c:v>46</c:v>
                </c:pt>
                <c:pt idx="356">
                  <c:v>46</c:v>
                </c:pt>
                <c:pt idx="357">
                  <c:v>46</c:v>
                </c:pt>
                <c:pt idx="358">
                  <c:v>46</c:v>
                </c:pt>
                <c:pt idx="359">
                  <c:v>46</c:v>
                </c:pt>
                <c:pt idx="360">
                  <c:v>46</c:v>
                </c:pt>
                <c:pt idx="361">
                  <c:v>46</c:v>
                </c:pt>
                <c:pt idx="362">
                  <c:v>46</c:v>
                </c:pt>
                <c:pt idx="363">
                  <c:v>46</c:v>
                </c:pt>
                <c:pt idx="364">
                  <c:v>46</c:v>
                </c:pt>
                <c:pt idx="365">
                  <c:v>47</c:v>
                </c:pt>
                <c:pt idx="366">
                  <c:v>47</c:v>
                </c:pt>
                <c:pt idx="367">
                  <c:v>47</c:v>
                </c:pt>
                <c:pt idx="368">
                  <c:v>47</c:v>
                </c:pt>
                <c:pt idx="369">
                  <c:v>47</c:v>
                </c:pt>
                <c:pt idx="370">
                  <c:v>47</c:v>
                </c:pt>
                <c:pt idx="371">
                  <c:v>47</c:v>
                </c:pt>
                <c:pt idx="372">
                  <c:v>47</c:v>
                </c:pt>
                <c:pt idx="373">
                  <c:v>47</c:v>
                </c:pt>
                <c:pt idx="374">
                  <c:v>47</c:v>
                </c:pt>
                <c:pt idx="375">
                  <c:v>47</c:v>
                </c:pt>
                <c:pt idx="376">
                  <c:v>47</c:v>
                </c:pt>
                <c:pt idx="377">
                  <c:v>47</c:v>
                </c:pt>
                <c:pt idx="378">
                  <c:v>47</c:v>
                </c:pt>
                <c:pt idx="379">
                  <c:v>48</c:v>
                </c:pt>
                <c:pt idx="380">
                  <c:v>48</c:v>
                </c:pt>
                <c:pt idx="381">
                  <c:v>48</c:v>
                </c:pt>
                <c:pt idx="382">
                  <c:v>48</c:v>
                </c:pt>
                <c:pt idx="383">
                  <c:v>48</c:v>
                </c:pt>
                <c:pt idx="384">
                  <c:v>48</c:v>
                </c:pt>
                <c:pt idx="385">
                  <c:v>48</c:v>
                </c:pt>
                <c:pt idx="386">
                  <c:v>48</c:v>
                </c:pt>
                <c:pt idx="387">
                  <c:v>48</c:v>
                </c:pt>
                <c:pt idx="388">
                  <c:v>48</c:v>
                </c:pt>
                <c:pt idx="389">
                  <c:v>48</c:v>
                </c:pt>
                <c:pt idx="390">
                  <c:v>48</c:v>
                </c:pt>
                <c:pt idx="391">
                  <c:v>48</c:v>
                </c:pt>
                <c:pt idx="392">
                  <c:v>48</c:v>
                </c:pt>
                <c:pt idx="393">
                  <c:v>48</c:v>
                </c:pt>
                <c:pt idx="394">
                  <c:v>48</c:v>
                </c:pt>
                <c:pt idx="395">
                  <c:v>48</c:v>
                </c:pt>
                <c:pt idx="396">
                  <c:v>48</c:v>
                </c:pt>
                <c:pt idx="397">
                  <c:v>48</c:v>
                </c:pt>
                <c:pt idx="398">
                  <c:v>48</c:v>
                </c:pt>
                <c:pt idx="399">
                  <c:v>48</c:v>
                </c:pt>
                <c:pt idx="400">
                  <c:v>48</c:v>
                </c:pt>
                <c:pt idx="401">
                  <c:v>48</c:v>
                </c:pt>
                <c:pt idx="402">
                  <c:v>48</c:v>
                </c:pt>
                <c:pt idx="403">
                  <c:v>48</c:v>
                </c:pt>
                <c:pt idx="404">
                  <c:v>48</c:v>
                </c:pt>
                <c:pt idx="405">
                  <c:v>48</c:v>
                </c:pt>
                <c:pt idx="406">
                  <c:v>48</c:v>
                </c:pt>
                <c:pt idx="407">
                  <c:v>48</c:v>
                </c:pt>
                <c:pt idx="408">
                  <c:v>48</c:v>
                </c:pt>
                <c:pt idx="409">
                  <c:v>48</c:v>
                </c:pt>
                <c:pt idx="410">
                  <c:v>48</c:v>
                </c:pt>
                <c:pt idx="411">
                  <c:v>48</c:v>
                </c:pt>
                <c:pt idx="412">
                  <c:v>48</c:v>
                </c:pt>
                <c:pt idx="413">
                  <c:v>48</c:v>
                </c:pt>
                <c:pt idx="414">
                  <c:v>48</c:v>
                </c:pt>
                <c:pt idx="415">
                  <c:v>48</c:v>
                </c:pt>
                <c:pt idx="416">
                  <c:v>48</c:v>
                </c:pt>
                <c:pt idx="417">
                  <c:v>48</c:v>
                </c:pt>
                <c:pt idx="418">
                  <c:v>48</c:v>
                </c:pt>
                <c:pt idx="419">
                  <c:v>48</c:v>
                </c:pt>
                <c:pt idx="420">
                  <c:v>48</c:v>
                </c:pt>
                <c:pt idx="421">
                  <c:v>48</c:v>
                </c:pt>
                <c:pt idx="422">
                  <c:v>48</c:v>
                </c:pt>
                <c:pt idx="423">
                  <c:v>48</c:v>
                </c:pt>
                <c:pt idx="424">
                  <c:v>48</c:v>
                </c:pt>
                <c:pt idx="425">
                  <c:v>48</c:v>
                </c:pt>
                <c:pt idx="426">
                  <c:v>48</c:v>
                </c:pt>
                <c:pt idx="427">
                  <c:v>48</c:v>
                </c:pt>
                <c:pt idx="428">
                  <c:v>48</c:v>
                </c:pt>
                <c:pt idx="429">
                  <c:v>48</c:v>
                </c:pt>
                <c:pt idx="430">
                  <c:v>48</c:v>
                </c:pt>
                <c:pt idx="431">
                  <c:v>48</c:v>
                </c:pt>
                <c:pt idx="432">
                  <c:v>48</c:v>
                </c:pt>
                <c:pt idx="433">
                  <c:v>48</c:v>
                </c:pt>
                <c:pt idx="434">
                  <c:v>48</c:v>
                </c:pt>
                <c:pt idx="435">
                  <c:v>48</c:v>
                </c:pt>
                <c:pt idx="436">
                  <c:v>48</c:v>
                </c:pt>
                <c:pt idx="437">
                  <c:v>48</c:v>
                </c:pt>
                <c:pt idx="438">
                  <c:v>48</c:v>
                </c:pt>
                <c:pt idx="439">
                  <c:v>48</c:v>
                </c:pt>
                <c:pt idx="440">
                  <c:v>49</c:v>
                </c:pt>
                <c:pt idx="441">
                  <c:v>49</c:v>
                </c:pt>
                <c:pt idx="442">
                  <c:v>49</c:v>
                </c:pt>
                <c:pt idx="443">
                  <c:v>49</c:v>
                </c:pt>
                <c:pt idx="444">
                  <c:v>49</c:v>
                </c:pt>
                <c:pt idx="445">
                  <c:v>49</c:v>
                </c:pt>
                <c:pt idx="446">
                  <c:v>49</c:v>
                </c:pt>
                <c:pt idx="447">
                  <c:v>49</c:v>
                </c:pt>
                <c:pt idx="448">
                  <c:v>49</c:v>
                </c:pt>
                <c:pt idx="449">
                  <c:v>49</c:v>
                </c:pt>
                <c:pt idx="450">
                  <c:v>49</c:v>
                </c:pt>
                <c:pt idx="451">
                  <c:v>49</c:v>
                </c:pt>
                <c:pt idx="452">
                  <c:v>49</c:v>
                </c:pt>
                <c:pt idx="453">
                  <c:v>49</c:v>
                </c:pt>
                <c:pt idx="454">
                  <c:v>49</c:v>
                </c:pt>
                <c:pt idx="455">
                  <c:v>49</c:v>
                </c:pt>
                <c:pt idx="456">
                  <c:v>49</c:v>
                </c:pt>
                <c:pt idx="457">
                  <c:v>49</c:v>
                </c:pt>
                <c:pt idx="458">
                  <c:v>49</c:v>
                </c:pt>
                <c:pt idx="459">
                  <c:v>49</c:v>
                </c:pt>
                <c:pt idx="460">
                  <c:v>49</c:v>
                </c:pt>
                <c:pt idx="461">
                  <c:v>49</c:v>
                </c:pt>
                <c:pt idx="462">
                  <c:v>49</c:v>
                </c:pt>
                <c:pt idx="463">
                  <c:v>49</c:v>
                </c:pt>
                <c:pt idx="464">
                  <c:v>49</c:v>
                </c:pt>
                <c:pt idx="465">
                  <c:v>49</c:v>
                </c:pt>
                <c:pt idx="466">
                  <c:v>49</c:v>
                </c:pt>
                <c:pt idx="467">
                  <c:v>49</c:v>
                </c:pt>
                <c:pt idx="468">
                  <c:v>49</c:v>
                </c:pt>
                <c:pt idx="469">
                  <c:v>49</c:v>
                </c:pt>
                <c:pt idx="470">
                  <c:v>49</c:v>
                </c:pt>
                <c:pt idx="471">
                  <c:v>49</c:v>
                </c:pt>
                <c:pt idx="472">
                  <c:v>49</c:v>
                </c:pt>
                <c:pt idx="473">
                  <c:v>49</c:v>
                </c:pt>
                <c:pt idx="474">
                  <c:v>49</c:v>
                </c:pt>
                <c:pt idx="475">
                  <c:v>49</c:v>
                </c:pt>
                <c:pt idx="476">
                  <c:v>49</c:v>
                </c:pt>
                <c:pt idx="477">
                  <c:v>49</c:v>
                </c:pt>
                <c:pt idx="478">
                  <c:v>49</c:v>
                </c:pt>
                <c:pt idx="479">
                  <c:v>50</c:v>
                </c:pt>
                <c:pt idx="480">
                  <c:v>50</c:v>
                </c:pt>
                <c:pt idx="481">
                  <c:v>50</c:v>
                </c:pt>
                <c:pt idx="482">
                  <c:v>50</c:v>
                </c:pt>
                <c:pt idx="483">
                  <c:v>50</c:v>
                </c:pt>
                <c:pt idx="484">
                  <c:v>50</c:v>
                </c:pt>
                <c:pt idx="485">
                  <c:v>50</c:v>
                </c:pt>
                <c:pt idx="486">
                  <c:v>50</c:v>
                </c:pt>
                <c:pt idx="487">
                  <c:v>51</c:v>
                </c:pt>
                <c:pt idx="488">
                  <c:v>51</c:v>
                </c:pt>
                <c:pt idx="489">
                  <c:v>51</c:v>
                </c:pt>
                <c:pt idx="490">
                  <c:v>51</c:v>
                </c:pt>
                <c:pt idx="491">
                  <c:v>51</c:v>
                </c:pt>
                <c:pt idx="492">
                  <c:v>51</c:v>
                </c:pt>
                <c:pt idx="493">
                  <c:v>51</c:v>
                </c:pt>
                <c:pt idx="494">
                  <c:v>51</c:v>
                </c:pt>
                <c:pt idx="495">
                  <c:v>51</c:v>
                </c:pt>
                <c:pt idx="496">
                  <c:v>51</c:v>
                </c:pt>
                <c:pt idx="497">
                  <c:v>51</c:v>
                </c:pt>
                <c:pt idx="498">
                  <c:v>51</c:v>
                </c:pt>
                <c:pt idx="499">
                  <c:v>51</c:v>
                </c:pt>
                <c:pt idx="500">
                  <c:v>51</c:v>
                </c:pt>
                <c:pt idx="501">
                  <c:v>51</c:v>
                </c:pt>
                <c:pt idx="502">
                  <c:v>51</c:v>
                </c:pt>
                <c:pt idx="503">
                  <c:v>52</c:v>
                </c:pt>
                <c:pt idx="504">
                  <c:v>52</c:v>
                </c:pt>
                <c:pt idx="505">
                  <c:v>52</c:v>
                </c:pt>
                <c:pt idx="506">
                  <c:v>52</c:v>
                </c:pt>
                <c:pt idx="507">
                  <c:v>52</c:v>
                </c:pt>
                <c:pt idx="508">
                  <c:v>52</c:v>
                </c:pt>
                <c:pt idx="509">
                  <c:v>52</c:v>
                </c:pt>
                <c:pt idx="510">
                  <c:v>52</c:v>
                </c:pt>
                <c:pt idx="511">
                  <c:v>52</c:v>
                </c:pt>
                <c:pt idx="512">
                  <c:v>53</c:v>
                </c:pt>
                <c:pt idx="513">
                  <c:v>53</c:v>
                </c:pt>
                <c:pt idx="514">
                  <c:v>53</c:v>
                </c:pt>
                <c:pt idx="515">
                  <c:v>53</c:v>
                </c:pt>
                <c:pt idx="516">
                  <c:v>53</c:v>
                </c:pt>
                <c:pt idx="517">
                  <c:v>53</c:v>
                </c:pt>
                <c:pt idx="518">
                  <c:v>53</c:v>
                </c:pt>
                <c:pt idx="519">
                  <c:v>53</c:v>
                </c:pt>
                <c:pt idx="520">
                  <c:v>53</c:v>
                </c:pt>
                <c:pt idx="521">
                  <c:v>54</c:v>
                </c:pt>
                <c:pt idx="522">
                  <c:v>54</c:v>
                </c:pt>
                <c:pt idx="523">
                  <c:v>54</c:v>
                </c:pt>
                <c:pt idx="524">
                  <c:v>54</c:v>
                </c:pt>
                <c:pt idx="525">
                  <c:v>54</c:v>
                </c:pt>
                <c:pt idx="526">
                  <c:v>54</c:v>
                </c:pt>
                <c:pt idx="527">
                  <c:v>55</c:v>
                </c:pt>
                <c:pt idx="528">
                  <c:v>55</c:v>
                </c:pt>
                <c:pt idx="529">
                  <c:v>55</c:v>
                </c:pt>
                <c:pt idx="530">
                  <c:v>55</c:v>
                </c:pt>
                <c:pt idx="531">
                  <c:v>55</c:v>
                </c:pt>
                <c:pt idx="532">
                  <c:v>55</c:v>
                </c:pt>
                <c:pt idx="533">
                  <c:v>55</c:v>
                </c:pt>
                <c:pt idx="534">
                  <c:v>55</c:v>
                </c:pt>
                <c:pt idx="535">
                  <c:v>55</c:v>
                </c:pt>
                <c:pt idx="536">
                  <c:v>55</c:v>
                </c:pt>
                <c:pt idx="537">
                  <c:v>55</c:v>
                </c:pt>
                <c:pt idx="538">
                  <c:v>55</c:v>
                </c:pt>
                <c:pt idx="539">
                  <c:v>55</c:v>
                </c:pt>
                <c:pt idx="540">
                  <c:v>55</c:v>
                </c:pt>
                <c:pt idx="541">
                  <c:v>55</c:v>
                </c:pt>
                <c:pt idx="542">
                  <c:v>55</c:v>
                </c:pt>
                <c:pt idx="543">
                  <c:v>55</c:v>
                </c:pt>
                <c:pt idx="544">
                  <c:v>55</c:v>
                </c:pt>
                <c:pt idx="545">
                  <c:v>56</c:v>
                </c:pt>
                <c:pt idx="546">
                  <c:v>56</c:v>
                </c:pt>
                <c:pt idx="547">
                  <c:v>56</c:v>
                </c:pt>
                <c:pt idx="548">
                  <c:v>58</c:v>
                </c:pt>
                <c:pt idx="549">
                  <c:v>59</c:v>
                </c:pt>
                <c:pt idx="550">
                  <c:v>59</c:v>
                </c:pt>
                <c:pt idx="551">
                  <c:v>59</c:v>
                </c:pt>
                <c:pt idx="552">
                  <c:v>59</c:v>
                </c:pt>
                <c:pt idx="553">
                  <c:v>59</c:v>
                </c:pt>
                <c:pt idx="554">
                  <c:v>59</c:v>
                </c:pt>
                <c:pt idx="555">
                  <c:v>59</c:v>
                </c:pt>
                <c:pt idx="556">
                  <c:v>59</c:v>
                </c:pt>
                <c:pt idx="557">
                  <c:v>59</c:v>
                </c:pt>
                <c:pt idx="558">
                  <c:v>63</c:v>
                </c:pt>
                <c:pt idx="559">
                  <c:v>63</c:v>
                </c:pt>
                <c:pt idx="560">
                  <c:v>63</c:v>
                </c:pt>
                <c:pt idx="561">
                  <c:v>63</c:v>
                </c:pt>
                <c:pt idx="562">
                  <c:v>63</c:v>
                </c:pt>
                <c:pt idx="563">
                  <c:v>63</c:v>
                </c:pt>
                <c:pt idx="564">
                  <c:v>63</c:v>
                </c:pt>
                <c:pt idx="565">
                  <c:v>63</c:v>
                </c:pt>
                <c:pt idx="566">
                  <c:v>63</c:v>
                </c:pt>
                <c:pt idx="567">
                  <c:v>63</c:v>
                </c:pt>
                <c:pt idx="568">
                  <c:v>63</c:v>
                </c:pt>
                <c:pt idx="569">
                  <c:v>63</c:v>
                </c:pt>
                <c:pt idx="570">
                  <c:v>63</c:v>
                </c:pt>
                <c:pt idx="571">
                  <c:v>63</c:v>
                </c:pt>
                <c:pt idx="572">
                  <c:v>63</c:v>
                </c:pt>
                <c:pt idx="573">
                  <c:v>63</c:v>
                </c:pt>
                <c:pt idx="574">
                  <c:v>63</c:v>
                </c:pt>
                <c:pt idx="575">
                  <c:v>63</c:v>
                </c:pt>
                <c:pt idx="576">
                  <c:v>63</c:v>
                </c:pt>
                <c:pt idx="577">
                  <c:v>63</c:v>
                </c:pt>
                <c:pt idx="578">
                  <c:v>63</c:v>
                </c:pt>
                <c:pt idx="579">
                  <c:v>63</c:v>
                </c:pt>
                <c:pt idx="580">
                  <c:v>63</c:v>
                </c:pt>
                <c:pt idx="581">
                  <c:v>63</c:v>
                </c:pt>
                <c:pt idx="582">
                  <c:v>63</c:v>
                </c:pt>
                <c:pt idx="583">
                  <c:v>63</c:v>
                </c:pt>
                <c:pt idx="584">
                  <c:v>63</c:v>
                </c:pt>
                <c:pt idx="585">
                  <c:v>63</c:v>
                </c:pt>
                <c:pt idx="586">
                  <c:v>63</c:v>
                </c:pt>
                <c:pt idx="587">
                  <c:v>63</c:v>
                </c:pt>
                <c:pt idx="588">
                  <c:v>63</c:v>
                </c:pt>
                <c:pt idx="589">
                  <c:v>63</c:v>
                </c:pt>
                <c:pt idx="590">
                  <c:v>63</c:v>
                </c:pt>
                <c:pt idx="591">
                  <c:v>63</c:v>
                </c:pt>
                <c:pt idx="592">
                  <c:v>63</c:v>
                </c:pt>
                <c:pt idx="593">
                  <c:v>63</c:v>
                </c:pt>
                <c:pt idx="594">
                  <c:v>63</c:v>
                </c:pt>
                <c:pt idx="595">
                  <c:v>63</c:v>
                </c:pt>
                <c:pt idx="596">
                  <c:v>63</c:v>
                </c:pt>
                <c:pt idx="597">
                  <c:v>63</c:v>
                </c:pt>
                <c:pt idx="598">
                  <c:v>63</c:v>
                </c:pt>
                <c:pt idx="599">
                  <c:v>63</c:v>
                </c:pt>
                <c:pt idx="600">
                  <c:v>63</c:v>
                </c:pt>
                <c:pt idx="601">
                  <c:v>63</c:v>
                </c:pt>
                <c:pt idx="602">
                  <c:v>63</c:v>
                </c:pt>
                <c:pt idx="603">
                  <c:v>63</c:v>
                </c:pt>
                <c:pt idx="604">
                  <c:v>63</c:v>
                </c:pt>
                <c:pt idx="605">
                  <c:v>63</c:v>
                </c:pt>
                <c:pt idx="606">
                  <c:v>63</c:v>
                </c:pt>
                <c:pt idx="607">
                  <c:v>63</c:v>
                </c:pt>
                <c:pt idx="608">
                  <c:v>63</c:v>
                </c:pt>
                <c:pt idx="609">
                  <c:v>63</c:v>
                </c:pt>
                <c:pt idx="610">
                  <c:v>65</c:v>
                </c:pt>
                <c:pt idx="611">
                  <c:v>66</c:v>
                </c:pt>
                <c:pt idx="612">
                  <c:v>66</c:v>
                </c:pt>
                <c:pt idx="613">
                  <c:v>67</c:v>
                </c:pt>
                <c:pt idx="614">
                  <c:v>71</c:v>
                </c:pt>
                <c:pt idx="615">
                  <c:v>71</c:v>
                </c:pt>
                <c:pt idx="616">
                  <c:v>71</c:v>
                </c:pt>
                <c:pt idx="617">
                  <c:v>71</c:v>
                </c:pt>
                <c:pt idx="618">
                  <c:v>71</c:v>
                </c:pt>
                <c:pt idx="619">
                  <c:v>71</c:v>
                </c:pt>
                <c:pt idx="620">
                  <c:v>74</c:v>
                </c:pt>
                <c:pt idx="621">
                  <c:v>75</c:v>
                </c:pt>
                <c:pt idx="622">
                  <c:v>75</c:v>
                </c:pt>
                <c:pt idx="623">
                  <c:v>75</c:v>
                </c:pt>
                <c:pt idx="624">
                  <c:v>77</c:v>
                </c:pt>
                <c:pt idx="625">
                  <c:v>77</c:v>
                </c:pt>
                <c:pt idx="626">
                  <c:v>77</c:v>
                </c:pt>
                <c:pt idx="627">
                  <c:v>77</c:v>
                </c:pt>
                <c:pt idx="628">
                  <c:v>77</c:v>
                </c:pt>
                <c:pt idx="629">
                  <c:v>77</c:v>
                </c:pt>
                <c:pt idx="630">
                  <c:v>77</c:v>
                </c:pt>
                <c:pt idx="631">
                  <c:v>77</c:v>
                </c:pt>
                <c:pt idx="632">
                  <c:v>77</c:v>
                </c:pt>
                <c:pt idx="633">
                  <c:v>77</c:v>
                </c:pt>
                <c:pt idx="634">
                  <c:v>77</c:v>
                </c:pt>
                <c:pt idx="635">
                  <c:v>77</c:v>
                </c:pt>
                <c:pt idx="636">
                  <c:v>77</c:v>
                </c:pt>
                <c:pt idx="637">
                  <c:v>77</c:v>
                </c:pt>
                <c:pt idx="638">
                  <c:v>77</c:v>
                </c:pt>
                <c:pt idx="639">
                  <c:v>77</c:v>
                </c:pt>
                <c:pt idx="640">
                  <c:v>77</c:v>
                </c:pt>
                <c:pt idx="641">
                  <c:v>77</c:v>
                </c:pt>
                <c:pt idx="642">
                  <c:v>77</c:v>
                </c:pt>
                <c:pt idx="643">
                  <c:v>77</c:v>
                </c:pt>
                <c:pt idx="644">
                  <c:v>77</c:v>
                </c:pt>
                <c:pt idx="645">
                  <c:v>77</c:v>
                </c:pt>
                <c:pt idx="646">
                  <c:v>77</c:v>
                </c:pt>
                <c:pt idx="647">
                  <c:v>77</c:v>
                </c:pt>
                <c:pt idx="648">
                  <c:v>77</c:v>
                </c:pt>
                <c:pt idx="649">
                  <c:v>77</c:v>
                </c:pt>
                <c:pt idx="650">
                  <c:v>77</c:v>
                </c:pt>
                <c:pt idx="651">
                  <c:v>77</c:v>
                </c:pt>
                <c:pt idx="652">
                  <c:v>77</c:v>
                </c:pt>
                <c:pt idx="653">
                  <c:v>77</c:v>
                </c:pt>
                <c:pt idx="654">
                  <c:v>77</c:v>
                </c:pt>
                <c:pt idx="655">
                  <c:v>77</c:v>
                </c:pt>
                <c:pt idx="656">
                  <c:v>77</c:v>
                </c:pt>
                <c:pt idx="657">
                  <c:v>77</c:v>
                </c:pt>
                <c:pt idx="658">
                  <c:v>77</c:v>
                </c:pt>
                <c:pt idx="659">
                  <c:v>77</c:v>
                </c:pt>
                <c:pt idx="660">
                  <c:v>77</c:v>
                </c:pt>
                <c:pt idx="661">
                  <c:v>77</c:v>
                </c:pt>
                <c:pt idx="662">
                  <c:v>77</c:v>
                </c:pt>
                <c:pt idx="663">
                  <c:v>77</c:v>
                </c:pt>
                <c:pt idx="664">
                  <c:v>77</c:v>
                </c:pt>
                <c:pt idx="665">
                  <c:v>77</c:v>
                </c:pt>
                <c:pt idx="666">
                  <c:v>77</c:v>
                </c:pt>
                <c:pt idx="667">
                  <c:v>77</c:v>
                </c:pt>
                <c:pt idx="668">
                  <c:v>77</c:v>
                </c:pt>
                <c:pt idx="669">
                  <c:v>77</c:v>
                </c:pt>
                <c:pt idx="670">
                  <c:v>77</c:v>
                </c:pt>
                <c:pt idx="671">
                  <c:v>77</c:v>
                </c:pt>
                <c:pt idx="672">
                  <c:v>77</c:v>
                </c:pt>
                <c:pt idx="673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8C-43D7-B276-3B6F720058F3}"/>
            </c:ext>
          </c:extLst>
        </c:ser>
        <c:ser>
          <c:idx val="1"/>
          <c:order val="1"/>
          <c:tx>
            <c:strRef>
              <c:f>香港マカオ台湾の患者・海外輸入症例・無症状病原体保有者!$BZ$28</c:f>
              <c:strCache>
                <c:ptCount val="1"/>
                <c:pt idx="0">
                  <c:v>治癒退院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香港マカオ台湾の患者・海外輸入症例・無症状病原体保有者!$BX$29:$BX$704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香港マカオ台湾の患者・海外輸入症例・無症状病原体保有者!$BZ$29:$BZ$704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  <c:pt idx="32">
                  <c:v>6</c:v>
                </c:pt>
                <c:pt idx="33">
                  <c:v>7</c:v>
                </c:pt>
                <c:pt idx="34">
                  <c:v>7</c:v>
                </c:pt>
                <c:pt idx="35">
                  <c:v>7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10</c:v>
                </c:pt>
                <c:pt idx="44">
                  <c:v>10</c:v>
                </c:pt>
                <c:pt idx="45">
                  <c:v>10</c:v>
                </c:pt>
                <c:pt idx="46">
                  <c:v>10</c:v>
                </c:pt>
                <c:pt idx="47">
                  <c:v>10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10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10</c:v>
                </c:pt>
                <c:pt idx="58">
                  <c:v>10</c:v>
                </c:pt>
                <c:pt idx="59">
                  <c:v>10</c:v>
                </c:pt>
                <c:pt idx="60">
                  <c:v>10</c:v>
                </c:pt>
                <c:pt idx="61">
                  <c:v>10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</c:v>
                </c:pt>
                <c:pt idx="68">
                  <c:v>10</c:v>
                </c:pt>
                <c:pt idx="69">
                  <c:v>10</c:v>
                </c:pt>
                <c:pt idx="70">
                  <c:v>10</c:v>
                </c:pt>
                <c:pt idx="71">
                  <c:v>10</c:v>
                </c:pt>
                <c:pt idx="72">
                  <c:v>10</c:v>
                </c:pt>
                <c:pt idx="73">
                  <c:v>10</c:v>
                </c:pt>
                <c:pt idx="74">
                  <c:v>10</c:v>
                </c:pt>
                <c:pt idx="75">
                  <c:v>10</c:v>
                </c:pt>
                <c:pt idx="76">
                  <c:v>10</c:v>
                </c:pt>
                <c:pt idx="77">
                  <c:v>10</c:v>
                </c:pt>
                <c:pt idx="78">
                  <c:v>10</c:v>
                </c:pt>
                <c:pt idx="79">
                  <c:v>10</c:v>
                </c:pt>
                <c:pt idx="80">
                  <c:v>13</c:v>
                </c:pt>
                <c:pt idx="81">
                  <c:v>13</c:v>
                </c:pt>
                <c:pt idx="82">
                  <c:v>15</c:v>
                </c:pt>
                <c:pt idx="83">
                  <c:v>16</c:v>
                </c:pt>
                <c:pt idx="84">
                  <c:v>16</c:v>
                </c:pt>
                <c:pt idx="85">
                  <c:v>17</c:v>
                </c:pt>
                <c:pt idx="86">
                  <c:v>17</c:v>
                </c:pt>
                <c:pt idx="87">
                  <c:v>20</c:v>
                </c:pt>
                <c:pt idx="88">
                  <c:v>22</c:v>
                </c:pt>
                <c:pt idx="89">
                  <c:v>24</c:v>
                </c:pt>
                <c:pt idx="90">
                  <c:v>26</c:v>
                </c:pt>
                <c:pt idx="91">
                  <c:v>27</c:v>
                </c:pt>
                <c:pt idx="92">
                  <c:v>27</c:v>
                </c:pt>
                <c:pt idx="93">
                  <c:v>28</c:v>
                </c:pt>
                <c:pt idx="94">
                  <c:v>31</c:v>
                </c:pt>
                <c:pt idx="95">
                  <c:v>32</c:v>
                </c:pt>
                <c:pt idx="96">
                  <c:v>33</c:v>
                </c:pt>
                <c:pt idx="97">
                  <c:v>34</c:v>
                </c:pt>
                <c:pt idx="98">
                  <c:v>35</c:v>
                </c:pt>
                <c:pt idx="99">
                  <c:v>37</c:v>
                </c:pt>
                <c:pt idx="100">
                  <c:v>38</c:v>
                </c:pt>
                <c:pt idx="101">
                  <c:v>39</c:v>
                </c:pt>
                <c:pt idx="102">
                  <c:v>39</c:v>
                </c:pt>
                <c:pt idx="103">
                  <c:v>39</c:v>
                </c:pt>
                <c:pt idx="104">
                  <c:v>40</c:v>
                </c:pt>
                <c:pt idx="105">
                  <c:v>40</c:v>
                </c:pt>
                <c:pt idx="106">
                  <c:v>40</c:v>
                </c:pt>
                <c:pt idx="107">
                  <c:v>40</c:v>
                </c:pt>
                <c:pt idx="108">
                  <c:v>41</c:v>
                </c:pt>
                <c:pt idx="109">
                  <c:v>42</c:v>
                </c:pt>
                <c:pt idx="110">
                  <c:v>42</c:v>
                </c:pt>
                <c:pt idx="111">
                  <c:v>43</c:v>
                </c:pt>
                <c:pt idx="112">
                  <c:v>43</c:v>
                </c:pt>
                <c:pt idx="113">
                  <c:v>43</c:v>
                </c:pt>
                <c:pt idx="114">
                  <c:v>44</c:v>
                </c:pt>
                <c:pt idx="115">
                  <c:v>44</c:v>
                </c:pt>
                <c:pt idx="116">
                  <c:v>44</c:v>
                </c:pt>
                <c:pt idx="117">
                  <c:v>45</c:v>
                </c:pt>
                <c:pt idx="118">
                  <c:v>45</c:v>
                </c:pt>
                <c:pt idx="119">
                  <c:v>45</c:v>
                </c:pt>
                <c:pt idx="120">
                  <c:v>45</c:v>
                </c:pt>
                <c:pt idx="121">
                  <c:v>45</c:v>
                </c:pt>
                <c:pt idx="122">
                  <c:v>45</c:v>
                </c:pt>
                <c:pt idx="123">
                  <c:v>45</c:v>
                </c:pt>
                <c:pt idx="124">
                  <c:v>45</c:v>
                </c:pt>
                <c:pt idx="125">
                  <c:v>45</c:v>
                </c:pt>
                <c:pt idx="126">
                  <c:v>45</c:v>
                </c:pt>
                <c:pt idx="127">
                  <c:v>45</c:v>
                </c:pt>
                <c:pt idx="128">
                  <c:v>45</c:v>
                </c:pt>
                <c:pt idx="129">
                  <c:v>45</c:v>
                </c:pt>
                <c:pt idx="130">
                  <c:v>45</c:v>
                </c:pt>
                <c:pt idx="131">
                  <c:v>45</c:v>
                </c:pt>
                <c:pt idx="132">
                  <c:v>45</c:v>
                </c:pt>
                <c:pt idx="133">
                  <c:v>45</c:v>
                </c:pt>
                <c:pt idx="134">
                  <c:v>45</c:v>
                </c:pt>
                <c:pt idx="135">
                  <c:v>45</c:v>
                </c:pt>
                <c:pt idx="136">
                  <c:v>45</c:v>
                </c:pt>
                <c:pt idx="137">
                  <c:v>45</c:v>
                </c:pt>
                <c:pt idx="138">
                  <c:v>45</c:v>
                </c:pt>
                <c:pt idx="139">
                  <c:v>45</c:v>
                </c:pt>
                <c:pt idx="140">
                  <c:v>45</c:v>
                </c:pt>
                <c:pt idx="141">
                  <c:v>45</c:v>
                </c:pt>
                <c:pt idx="142">
                  <c:v>45</c:v>
                </c:pt>
                <c:pt idx="143">
                  <c:v>45</c:v>
                </c:pt>
                <c:pt idx="144">
                  <c:v>45</c:v>
                </c:pt>
                <c:pt idx="145">
                  <c:v>45</c:v>
                </c:pt>
                <c:pt idx="146">
                  <c:v>45</c:v>
                </c:pt>
                <c:pt idx="147">
                  <c:v>45</c:v>
                </c:pt>
                <c:pt idx="148">
                  <c:v>45</c:v>
                </c:pt>
                <c:pt idx="149">
                  <c:v>45</c:v>
                </c:pt>
                <c:pt idx="150">
                  <c:v>45</c:v>
                </c:pt>
                <c:pt idx="151">
                  <c:v>45</c:v>
                </c:pt>
                <c:pt idx="152">
                  <c:v>45</c:v>
                </c:pt>
                <c:pt idx="153">
                  <c:v>45</c:v>
                </c:pt>
                <c:pt idx="154">
                  <c:v>45</c:v>
                </c:pt>
                <c:pt idx="155">
                  <c:v>45</c:v>
                </c:pt>
                <c:pt idx="156">
                  <c:v>45</c:v>
                </c:pt>
                <c:pt idx="157">
                  <c:v>45</c:v>
                </c:pt>
                <c:pt idx="158">
                  <c:v>45</c:v>
                </c:pt>
                <c:pt idx="159">
                  <c:v>45</c:v>
                </c:pt>
                <c:pt idx="160">
                  <c:v>45</c:v>
                </c:pt>
                <c:pt idx="161">
                  <c:v>45</c:v>
                </c:pt>
                <c:pt idx="162">
                  <c:v>45</c:v>
                </c:pt>
                <c:pt idx="163">
                  <c:v>45</c:v>
                </c:pt>
                <c:pt idx="164">
                  <c:v>45</c:v>
                </c:pt>
                <c:pt idx="165">
                  <c:v>45</c:v>
                </c:pt>
                <c:pt idx="166">
                  <c:v>45</c:v>
                </c:pt>
                <c:pt idx="167">
                  <c:v>45</c:v>
                </c:pt>
                <c:pt idx="168">
                  <c:v>45</c:v>
                </c:pt>
                <c:pt idx="169">
                  <c:v>45</c:v>
                </c:pt>
                <c:pt idx="170">
                  <c:v>45</c:v>
                </c:pt>
                <c:pt idx="171">
                  <c:v>45</c:v>
                </c:pt>
                <c:pt idx="172">
                  <c:v>45</c:v>
                </c:pt>
                <c:pt idx="173">
                  <c:v>45</c:v>
                </c:pt>
                <c:pt idx="174">
                  <c:v>45</c:v>
                </c:pt>
                <c:pt idx="175">
                  <c:v>45</c:v>
                </c:pt>
                <c:pt idx="176">
                  <c:v>45</c:v>
                </c:pt>
                <c:pt idx="177">
                  <c:v>46</c:v>
                </c:pt>
                <c:pt idx="178">
                  <c:v>46</c:v>
                </c:pt>
                <c:pt idx="179">
                  <c:v>46</c:v>
                </c:pt>
                <c:pt idx="180">
                  <c:v>46</c:v>
                </c:pt>
                <c:pt idx="181">
                  <c:v>46</c:v>
                </c:pt>
                <c:pt idx="182">
                  <c:v>46</c:v>
                </c:pt>
                <c:pt idx="183">
                  <c:v>46</c:v>
                </c:pt>
                <c:pt idx="184">
                  <c:v>46</c:v>
                </c:pt>
                <c:pt idx="185">
                  <c:v>46</c:v>
                </c:pt>
                <c:pt idx="186">
                  <c:v>46</c:v>
                </c:pt>
                <c:pt idx="187">
                  <c:v>46</c:v>
                </c:pt>
                <c:pt idx="188">
                  <c:v>46</c:v>
                </c:pt>
                <c:pt idx="189">
                  <c:v>46</c:v>
                </c:pt>
                <c:pt idx="190">
                  <c:v>46</c:v>
                </c:pt>
                <c:pt idx="191">
                  <c:v>46</c:v>
                </c:pt>
                <c:pt idx="192">
                  <c:v>46</c:v>
                </c:pt>
                <c:pt idx="193">
                  <c:v>46</c:v>
                </c:pt>
                <c:pt idx="194">
                  <c:v>46</c:v>
                </c:pt>
                <c:pt idx="195">
                  <c:v>46</c:v>
                </c:pt>
                <c:pt idx="196">
                  <c:v>46</c:v>
                </c:pt>
                <c:pt idx="197">
                  <c:v>46</c:v>
                </c:pt>
                <c:pt idx="198">
                  <c:v>46</c:v>
                </c:pt>
                <c:pt idx="199">
                  <c:v>46</c:v>
                </c:pt>
                <c:pt idx="200">
                  <c:v>46</c:v>
                </c:pt>
                <c:pt idx="201">
                  <c:v>46</c:v>
                </c:pt>
                <c:pt idx="202">
                  <c:v>46</c:v>
                </c:pt>
                <c:pt idx="203">
                  <c:v>46</c:v>
                </c:pt>
                <c:pt idx="204">
                  <c:v>46</c:v>
                </c:pt>
                <c:pt idx="205">
                  <c:v>46</c:v>
                </c:pt>
                <c:pt idx="206">
                  <c:v>46</c:v>
                </c:pt>
                <c:pt idx="207">
                  <c:v>46</c:v>
                </c:pt>
                <c:pt idx="208">
                  <c:v>46</c:v>
                </c:pt>
                <c:pt idx="209">
                  <c:v>46</c:v>
                </c:pt>
                <c:pt idx="210">
                  <c:v>46</c:v>
                </c:pt>
                <c:pt idx="211">
                  <c:v>46</c:v>
                </c:pt>
                <c:pt idx="212">
                  <c:v>46</c:v>
                </c:pt>
                <c:pt idx="213">
                  <c:v>46</c:v>
                </c:pt>
                <c:pt idx="214">
                  <c:v>46</c:v>
                </c:pt>
                <c:pt idx="215">
                  <c:v>46</c:v>
                </c:pt>
                <c:pt idx="216">
                  <c:v>46</c:v>
                </c:pt>
                <c:pt idx="217">
                  <c:v>46</c:v>
                </c:pt>
                <c:pt idx="218">
                  <c:v>46</c:v>
                </c:pt>
                <c:pt idx="219">
                  <c:v>46</c:v>
                </c:pt>
                <c:pt idx="220">
                  <c:v>46</c:v>
                </c:pt>
                <c:pt idx="221">
                  <c:v>46</c:v>
                </c:pt>
                <c:pt idx="222">
                  <c:v>46</c:v>
                </c:pt>
                <c:pt idx="223">
                  <c:v>46</c:v>
                </c:pt>
                <c:pt idx="224">
                  <c:v>46</c:v>
                </c:pt>
                <c:pt idx="225">
                  <c:v>46</c:v>
                </c:pt>
                <c:pt idx="226">
                  <c:v>46</c:v>
                </c:pt>
                <c:pt idx="227">
                  <c:v>46</c:v>
                </c:pt>
                <c:pt idx="228">
                  <c:v>46</c:v>
                </c:pt>
                <c:pt idx="229">
                  <c:v>46</c:v>
                </c:pt>
                <c:pt idx="230">
                  <c:v>46</c:v>
                </c:pt>
                <c:pt idx="231">
                  <c:v>46</c:v>
                </c:pt>
                <c:pt idx="232">
                  <c:v>46</c:v>
                </c:pt>
                <c:pt idx="233">
                  <c:v>46</c:v>
                </c:pt>
                <c:pt idx="234">
                  <c:v>46</c:v>
                </c:pt>
                <c:pt idx="235">
                  <c:v>46</c:v>
                </c:pt>
                <c:pt idx="236">
                  <c:v>46</c:v>
                </c:pt>
                <c:pt idx="237">
                  <c:v>46</c:v>
                </c:pt>
                <c:pt idx="238">
                  <c:v>46</c:v>
                </c:pt>
                <c:pt idx="239">
                  <c:v>46</c:v>
                </c:pt>
                <c:pt idx="240">
                  <c:v>46</c:v>
                </c:pt>
                <c:pt idx="241">
                  <c:v>46</c:v>
                </c:pt>
                <c:pt idx="242">
                  <c:v>46</c:v>
                </c:pt>
                <c:pt idx="243">
                  <c:v>46</c:v>
                </c:pt>
                <c:pt idx="244">
                  <c:v>46</c:v>
                </c:pt>
                <c:pt idx="245">
                  <c:v>46</c:v>
                </c:pt>
                <c:pt idx="246">
                  <c:v>46</c:v>
                </c:pt>
                <c:pt idx="247">
                  <c:v>46</c:v>
                </c:pt>
                <c:pt idx="248">
                  <c:v>46</c:v>
                </c:pt>
                <c:pt idx="249">
                  <c:v>46</c:v>
                </c:pt>
                <c:pt idx="250">
                  <c:v>46</c:v>
                </c:pt>
                <c:pt idx="251">
                  <c:v>46</c:v>
                </c:pt>
                <c:pt idx="252">
                  <c:v>46</c:v>
                </c:pt>
                <c:pt idx="253">
                  <c:v>46</c:v>
                </c:pt>
                <c:pt idx="254">
                  <c:v>46</c:v>
                </c:pt>
                <c:pt idx="255">
                  <c:v>46</c:v>
                </c:pt>
                <c:pt idx="256">
                  <c:v>46</c:v>
                </c:pt>
                <c:pt idx="257">
                  <c:v>46</c:v>
                </c:pt>
                <c:pt idx="258">
                  <c:v>46</c:v>
                </c:pt>
                <c:pt idx="259">
                  <c:v>46</c:v>
                </c:pt>
                <c:pt idx="260">
                  <c:v>46</c:v>
                </c:pt>
                <c:pt idx="261">
                  <c:v>46</c:v>
                </c:pt>
                <c:pt idx="262">
                  <c:v>46</c:v>
                </c:pt>
                <c:pt idx="263">
                  <c:v>46</c:v>
                </c:pt>
                <c:pt idx="264">
                  <c:v>46</c:v>
                </c:pt>
                <c:pt idx="265">
                  <c:v>46</c:v>
                </c:pt>
                <c:pt idx="266">
                  <c:v>46</c:v>
                </c:pt>
                <c:pt idx="267">
                  <c:v>46</c:v>
                </c:pt>
                <c:pt idx="268">
                  <c:v>46</c:v>
                </c:pt>
                <c:pt idx="269">
                  <c:v>46</c:v>
                </c:pt>
                <c:pt idx="270">
                  <c:v>46</c:v>
                </c:pt>
                <c:pt idx="271">
                  <c:v>46</c:v>
                </c:pt>
                <c:pt idx="272">
                  <c:v>46</c:v>
                </c:pt>
                <c:pt idx="273">
                  <c:v>46</c:v>
                </c:pt>
                <c:pt idx="274">
                  <c:v>46</c:v>
                </c:pt>
                <c:pt idx="275">
                  <c:v>46</c:v>
                </c:pt>
                <c:pt idx="276">
                  <c:v>46</c:v>
                </c:pt>
                <c:pt idx="277">
                  <c:v>46</c:v>
                </c:pt>
                <c:pt idx="278">
                  <c:v>46</c:v>
                </c:pt>
                <c:pt idx="279">
                  <c:v>46</c:v>
                </c:pt>
                <c:pt idx="280">
                  <c:v>46</c:v>
                </c:pt>
                <c:pt idx="281">
                  <c:v>46</c:v>
                </c:pt>
                <c:pt idx="282">
                  <c:v>46</c:v>
                </c:pt>
                <c:pt idx="283">
                  <c:v>46</c:v>
                </c:pt>
                <c:pt idx="284">
                  <c:v>46</c:v>
                </c:pt>
                <c:pt idx="285">
                  <c:v>46</c:v>
                </c:pt>
                <c:pt idx="286">
                  <c:v>46</c:v>
                </c:pt>
                <c:pt idx="287">
                  <c:v>46</c:v>
                </c:pt>
                <c:pt idx="288">
                  <c:v>46</c:v>
                </c:pt>
                <c:pt idx="289">
                  <c:v>46</c:v>
                </c:pt>
                <c:pt idx="290">
                  <c:v>46</c:v>
                </c:pt>
                <c:pt idx="291">
                  <c:v>46</c:v>
                </c:pt>
                <c:pt idx="292">
                  <c:v>46</c:v>
                </c:pt>
                <c:pt idx="293">
                  <c:v>46</c:v>
                </c:pt>
                <c:pt idx="294">
                  <c:v>46</c:v>
                </c:pt>
                <c:pt idx="295">
                  <c:v>46</c:v>
                </c:pt>
                <c:pt idx="296">
                  <c:v>46</c:v>
                </c:pt>
                <c:pt idx="297">
                  <c:v>46</c:v>
                </c:pt>
                <c:pt idx="298">
                  <c:v>46</c:v>
                </c:pt>
                <c:pt idx="299">
                  <c:v>46</c:v>
                </c:pt>
                <c:pt idx="300">
                  <c:v>46</c:v>
                </c:pt>
                <c:pt idx="301">
                  <c:v>46</c:v>
                </c:pt>
                <c:pt idx="302">
                  <c:v>46</c:v>
                </c:pt>
                <c:pt idx="303">
                  <c:v>46</c:v>
                </c:pt>
                <c:pt idx="304">
                  <c:v>46</c:v>
                </c:pt>
                <c:pt idx="305">
                  <c:v>46</c:v>
                </c:pt>
                <c:pt idx="306">
                  <c:v>46</c:v>
                </c:pt>
                <c:pt idx="307">
                  <c:v>46</c:v>
                </c:pt>
                <c:pt idx="308">
                  <c:v>46</c:v>
                </c:pt>
                <c:pt idx="309">
                  <c:v>46</c:v>
                </c:pt>
                <c:pt idx="310">
                  <c:v>46</c:v>
                </c:pt>
                <c:pt idx="311">
                  <c:v>46</c:v>
                </c:pt>
                <c:pt idx="312">
                  <c:v>46</c:v>
                </c:pt>
                <c:pt idx="313">
                  <c:v>46</c:v>
                </c:pt>
                <c:pt idx="314">
                  <c:v>46</c:v>
                </c:pt>
                <c:pt idx="315">
                  <c:v>46</c:v>
                </c:pt>
                <c:pt idx="316">
                  <c:v>46</c:v>
                </c:pt>
                <c:pt idx="317">
                  <c:v>46</c:v>
                </c:pt>
                <c:pt idx="318">
                  <c:v>46</c:v>
                </c:pt>
                <c:pt idx="319">
                  <c:v>46</c:v>
                </c:pt>
                <c:pt idx="320">
                  <c:v>46</c:v>
                </c:pt>
                <c:pt idx="321">
                  <c:v>46</c:v>
                </c:pt>
                <c:pt idx="322">
                  <c:v>46</c:v>
                </c:pt>
                <c:pt idx="323">
                  <c:v>46</c:v>
                </c:pt>
                <c:pt idx="324">
                  <c:v>46</c:v>
                </c:pt>
                <c:pt idx="325">
                  <c:v>46</c:v>
                </c:pt>
                <c:pt idx="326">
                  <c:v>46</c:v>
                </c:pt>
                <c:pt idx="327">
                  <c:v>46</c:v>
                </c:pt>
                <c:pt idx="328">
                  <c:v>46</c:v>
                </c:pt>
                <c:pt idx="329">
                  <c:v>46</c:v>
                </c:pt>
                <c:pt idx="330">
                  <c:v>46</c:v>
                </c:pt>
                <c:pt idx="331">
                  <c:v>46</c:v>
                </c:pt>
                <c:pt idx="332">
                  <c:v>46</c:v>
                </c:pt>
                <c:pt idx="333">
                  <c:v>46</c:v>
                </c:pt>
                <c:pt idx="334">
                  <c:v>46</c:v>
                </c:pt>
                <c:pt idx="335">
                  <c:v>46</c:v>
                </c:pt>
                <c:pt idx="336">
                  <c:v>46</c:v>
                </c:pt>
                <c:pt idx="337">
                  <c:v>46</c:v>
                </c:pt>
                <c:pt idx="338">
                  <c:v>46</c:v>
                </c:pt>
                <c:pt idx="339">
                  <c:v>46</c:v>
                </c:pt>
                <c:pt idx="340">
                  <c:v>46</c:v>
                </c:pt>
                <c:pt idx="341">
                  <c:v>46</c:v>
                </c:pt>
                <c:pt idx="342">
                  <c:v>46</c:v>
                </c:pt>
                <c:pt idx="343">
                  <c:v>46</c:v>
                </c:pt>
                <c:pt idx="344">
                  <c:v>46</c:v>
                </c:pt>
                <c:pt idx="345">
                  <c:v>46</c:v>
                </c:pt>
                <c:pt idx="346">
                  <c:v>46</c:v>
                </c:pt>
                <c:pt idx="347">
                  <c:v>46</c:v>
                </c:pt>
                <c:pt idx="348">
                  <c:v>46</c:v>
                </c:pt>
                <c:pt idx="349">
                  <c:v>46</c:v>
                </c:pt>
                <c:pt idx="350">
                  <c:v>46</c:v>
                </c:pt>
                <c:pt idx="351">
                  <c:v>46</c:v>
                </c:pt>
                <c:pt idx="352">
                  <c:v>46</c:v>
                </c:pt>
                <c:pt idx="353">
                  <c:v>46</c:v>
                </c:pt>
                <c:pt idx="354">
                  <c:v>46</c:v>
                </c:pt>
                <c:pt idx="355">
                  <c:v>46</c:v>
                </c:pt>
                <c:pt idx="356">
                  <c:v>46</c:v>
                </c:pt>
                <c:pt idx="357">
                  <c:v>46</c:v>
                </c:pt>
                <c:pt idx="358">
                  <c:v>46</c:v>
                </c:pt>
                <c:pt idx="359">
                  <c:v>46</c:v>
                </c:pt>
                <c:pt idx="360">
                  <c:v>46</c:v>
                </c:pt>
                <c:pt idx="361">
                  <c:v>46</c:v>
                </c:pt>
                <c:pt idx="362">
                  <c:v>46</c:v>
                </c:pt>
                <c:pt idx="363">
                  <c:v>46</c:v>
                </c:pt>
                <c:pt idx="364">
                  <c:v>46</c:v>
                </c:pt>
                <c:pt idx="365">
                  <c:v>46</c:v>
                </c:pt>
                <c:pt idx="366">
                  <c:v>46</c:v>
                </c:pt>
                <c:pt idx="367">
                  <c:v>46</c:v>
                </c:pt>
                <c:pt idx="368">
                  <c:v>46</c:v>
                </c:pt>
                <c:pt idx="369">
                  <c:v>46</c:v>
                </c:pt>
                <c:pt idx="370">
                  <c:v>46</c:v>
                </c:pt>
                <c:pt idx="371">
                  <c:v>46</c:v>
                </c:pt>
                <c:pt idx="372">
                  <c:v>46</c:v>
                </c:pt>
                <c:pt idx="373">
                  <c:v>46</c:v>
                </c:pt>
                <c:pt idx="374">
                  <c:v>46</c:v>
                </c:pt>
                <c:pt idx="375">
                  <c:v>46</c:v>
                </c:pt>
                <c:pt idx="376">
                  <c:v>46</c:v>
                </c:pt>
                <c:pt idx="377">
                  <c:v>46</c:v>
                </c:pt>
                <c:pt idx="378">
                  <c:v>46</c:v>
                </c:pt>
                <c:pt idx="379">
                  <c:v>46</c:v>
                </c:pt>
                <c:pt idx="380">
                  <c:v>46</c:v>
                </c:pt>
                <c:pt idx="381">
                  <c:v>46</c:v>
                </c:pt>
                <c:pt idx="382">
                  <c:v>46</c:v>
                </c:pt>
                <c:pt idx="383">
                  <c:v>46</c:v>
                </c:pt>
                <c:pt idx="384">
                  <c:v>46</c:v>
                </c:pt>
                <c:pt idx="385">
                  <c:v>46</c:v>
                </c:pt>
                <c:pt idx="386">
                  <c:v>46</c:v>
                </c:pt>
                <c:pt idx="387">
                  <c:v>46</c:v>
                </c:pt>
                <c:pt idx="388">
                  <c:v>46</c:v>
                </c:pt>
                <c:pt idx="389">
                  <c:v>46</c:v>
                </c:pt>
                <c:pt idx="390">
                  <c:v>46</c:v>
                </c:pt>
                <c:pt idx="391">
                  <c:v>46</c:v>
                </c:pt>
                <c:pt idx="392">
                  <c:v>46</c:v>
                </c:pt>
                <c:pt idx="393">
                  <c:v>47</c:v>
                </c:pt>
                <c:pt idx="394">
                  <c:v>47</c:v>
                </c:pt>
                <c:pt idx="395">
                  <c:v>47</c:v>
                </c:pt>
                <c:pt idx="396">
                  <c:v>47</c:v>
                </c:pt>
                <c:pt idx="397">
                  <c:v>47</c:v>
                </c:pt>
                <c:pt idx="398">
                  <c:v>47</c:v>
                </c:pt>
                <c:pt idx="399">
                  <c:v>47</c:v>
                </c:pt>
                <c:pt idx="400">
                  <c:v>47</c:v>
                </c:pt>
                <c:pt idx="401">
                  <c:v>47</c:v>
                </c:pt>
                <c:pt idx="402">
                  <c:v>47</c:v>
                </c:pt>
                <c:pt idx="403">
                  <c:v>47</c:v>
                </c:pt>
                <c:pt idx="404">
                  <c:v>47</c:v>
                </c:pt>
                <c:pt idx="405">
                  <c:v>47</c:v>
                </c:pt>
                <c:pt idx="406">
                  <c:v>47</c:v>
                </c:pt>
                <c:pt idx="407">
                  <c:v>47</c:v>
                </c:pt>
                <c:pt idx="408">
                  <c:v>47</c:v>
                </c:pt>
                <c:pt idx="409">
                  <c:v>47</c:v>
                </c:pt>
                <c:pt idx="410">
                  <c:v>47</c:v>
                </c:pt>
                <c:pt idx="411">
                  <c:v>47</c:v>
                </c:pt>
                <c:pt idx="412">
                  <c:v>47</c:v>
                </c:pt>
                <c:pt idx="413">
                  <c:v>47</c:v>
                </c:pt>
                <c:pt idx="414">
                  <c:v>47</c:v>
                </c:pt>
                <c:pt idx="415">
                  <c:v>47</c:v>
                </c:pt>
                <c:pt idx="416">
                  <c:v>47</c:v>
                </c:pt>
                <c:pt idx="417">
                  <c:v>47</c:v>
                </c:pt>
                <c:pt idx="418">
                  <c:v>47</c:v>
                </c:pt>
                <c:pt idx="419">
                  <c:v>47</c:v>
                </c:pt>
                <c:pt idx="420">
                  <c:v>47</c:v>
                </c:pt>
                <c:pt idx="421">
                  <c:v>47</c:v>
                </c:pt>
                <c:pt idx="422">
                  <c:v>47</c:v>
                </c:pt>
                <c:pt idx="423">
                  <c:v>47</c:v>
                </c:pt>
                <c:pt idx="424">
                  <c:v>47</c:v>
                </c:pt>
                <c:pt idx="425">
                  <c:v>47</c:v>
                </c:pt>
                <c:pt idx="426">
                  <c:v>48</c:v>
                </c:pt>
                <c:pt idx="427">
                  <c:v>48</c:v>
                </c:pt>
                <c:pt idx="428">
                  <c:v>48</c:v>
                </c:pt>
                <c:pt idx="429">
                  <c:v>48</c:v>
                </c:pt>
                <c:pt idx="430">
                  <c:v>48</c:v>
                </c:pt>
                <c:pt idx="431">
                  <c:v>48</c:v>
                </c:pt>
                <c:pt idx="432">
                  <c:v>48</c:v>
                </c:pt>
                <c:pt idx="433">
                  <c:v>48</c:v>
                </c:pt>
                <c:pt idx="434">
                  <c:v>48</c:v>
                </c:pt>
                <c:pt idx="435">
                  <c:v>48</c:v>
                </c:pt>
                <c:pt idx="436">
                  <c:v>48</c:v>
                </c:pt>
                <c:pt idx="437">
                  <c:v>48</c:v>
                </c:pt>
                <c:pt idx="438">
                  <c:v>48</c:v>
                </c:pt>
                <c:pt idx="439">
                  <c:v>48</c:v>
                </c:pt>
                <c:pt idx="440">
                  <c:v>48</c:v>
                </c:pt>
                <c:pt idx="441">
                  <c:v>48</c:v>
                </c:pt>
                <c:pt idx="442">
                  <c:v>48</c:v>
                </c:pt>
                <c:pt idx="443">
                  <c:v>48</c:v>
                </c:pt>
                <c:pt idx="444">
                  <c:v>48</c:v>
                </c:pt>
                <c:pt idx="445">
                  <c:v>48</c:v>
                </c:pt>
                <c:pt idx="446">
                  <c:v>48</c:v>
                </c:pt>
                <c:pt idx="447">
                  <c:v>48</c:v>
                </c:pt>
                <c:pt idx="448">
                  <c:v>48</c:v>
                </c:pt>
                <c:pt idx="449">
                  <c:v>48</c:v>
                </c:pt>
                <c:pt idx="450">
                  <c:v>48</c:v>
                </c:pt>
                <c:pt idx="451">
                  <c:v>48</c:v>
                </c:pt>
                <c:pt idx="452">
                  <c:v>48</c:v>
                </c:pt>
                <c:pt idx="453">
                  <c:v>48</c:v>
                </c:pt>
                <c:pt idx="454">
                  <c:v>48</c:v>
                </c:pt>
                <c:pt idx="455">
                  <c:v>49</c:v>
                </c:pt>
                <c:pt idx="456">
                  <c:v>49</c:v>
                </c:pt>
                <c:pt idx="457">
                  <c:v>49</c:v>
                </c:pt>
                <c:pt idx="458">
                  <c:v>49</c:v>
                </c:pt>
                <c:pt idx="459">
                  <c:v>49</c:v>
                </c:pt>
                <c:pt idx="460">
                  <c:v>49</c:v>
                </c:pt>
                <c:pt idx="461">
                  <c:v>49</c:v>
                </c:pt>
                <c:pt idx="462">
                  <c:v>49</c:v>
                </c:pt>
                <c:pt idx="463">
                  <c:v>49</c:v>
                </c:pt>
                <c:pt idx="464">
                  <c:v>49</c:v>
                </c:pt>
                <c:pt idx="465">
                  <c:v>49</c:v>
                </c:pt>
                <c:pt idx="466">
                  <c:v>49</c:v>
                </c:pt>
                <c:pt idx="467">
                  <c:v>49</c:v>
                </c:pt>
                <c:pt idx="468">
                  <c:v>49</c:v>
                </c:pt>
                <c:pt idx="469">
                  <c:v>49</c:v>
                </c:pt>
                <c:pt idx="470">
                  <c:v>49</c:v>
                </c:pt>
                <c:pt idx="471">
                  <c:v>49</c:v>
                </c:pt>
                <c:pt idx="472">
                  <c:v>49</c:v>
                </c:pt>
                <c:pt idx="473">
                  <c:v>49</c:v>
                </c:pt>
                <c:pt idx="474">
                  <c:v>49</c:v>
                </c:pt>
                <c:pt idx="475">
                  <c:v>49</c:v>
                </c:pt>
                <c:pt idx="476">
                  <c:v>49</c:v>
                </c:pt>
                <c:pt idx="477">
                  <c:v>49</c:v>
                </c:pt>
                <c:pt idx="478">
                  <c:v>49</c:v>
                </c:pt>
                <c:pt idx="479">
                  <c:v>49</c:v>
                </c:pt>
                <c:pt idx="480">
                  <c:v>49</c:v>
                </c:pt>
                <c:pt idx="481">
                  <c:v>49</c:v>
                </c:pt>
                <c:pt idx="482">
                  <c:v>49</c:v>
                </c:pt>
                <c:pt idx="483">
                  <c:v>49</c:v>
                </c:pt>
                <c:pt idx="484">
                  <c:v>49</c:v>
                </c:pt>
                <c:pt idx="485">
                  <c:v>49</c:v>
                </c:pt>
                <c:pt idx="486">
                  <c:v>49</c:v>
                </c:pt>
                <c:pt idx="487">
                  <c:v>49</c:v>
                </c:pt>
                <c:pt idx="488">
                  <c:v>49</c:v>
                </c:pt>
                <c:pt idx="489">
                  <c:v>49</c:v>
                </c:pt>
                <c:pt idx="490">
                  <c:v>49</c:v>
                </c:pt>
                <c:pt idx="491">
                  <c:v>49</c:v>
                </c:pt>
                <c:pt idx="492">
                  <c:v>49</c:v>
                </c:pt>
                <c:pt idx="493">
                  <c:v>49</c:v>
                </c:pt>
                <c:pt idx="494">
                  <c:v>49</c:v>
                </c:pt>
                <c:pt idx="495">
                  <c:v>49</c:v>
                </c:pt>
                <c:pt idx="496">
                  <c:v>49</c:v>
                </c:pt>
                <c:pt idx="497">
                  <c:v>49</c:v>
                </c:pt>
                <c:pt idx="498">
                  <c:v>49</c:v>
                </c:pt>
                <c:pt idx="499">
                  <c:v>50</c:v>
                </c:pt>
                <c:pt idx="500">
                  <c:v>51</c:v>
                </c:pt>
                <c:pt idx="501">
                  <c:v>51</c:v>
                </c:pt>
                <c:pt idx="502">
                  <c:v>51</c:v>
                </c:pt>
                <c:pt idx="503">
                  <c:v>51</c:v>
                </c:pt>
                <c:pt idx="504">
                  <c:v>51</c:v>
                </c:pt>
                <c:pt idx="505">
                  <c:v>51</c:v>
                </c:pt>
                <c:pt idx="506">
                  <c:v>51</c:v>
                </c:pt>
                <c:pt idx="507">
                  <c:v>51</c:v>
                </c:pt>
                <c:pt idx="508">
                  <c:v>51</c:v>
                </c:pt>
                <c:pt idx="509">
                  <c:v>51</c:v>
                </c:pt>
                <c:pt idx="510">
                  <c:v>51</c:v>
                </c:pt>
                <c:pt idx="511">
                  <c:v>51</c:v>
                </c:pt>
                <c:pt idx="512">
                  <c:v>51</c:v>
                </c:pt>
                <c:pt idx="513">
                  <c:v>51</c:v>
                </c:pt>
                <c:pt idx="514">
                  <c:v>51</c:v>
                </c:pt>
                <c:pt idx="515">
                  <c:v>51</c:v>
                </c:pt>
                <c:pt idx="516">
                  <c:v>51</c:v>
                </c:pt>
                <c:pt idx="517">
                  <c:v>51</c:v>
                </c:pt>
                <c:pt idx="518">
                  <c:v>51</c:v>
                </c:pt>
                <c:pt idx="519">
                  <c:v>51</c:v>
                </c:pt>
                <c:pt idx="520">
                  <c:v>51</c:v>
                </c:pt>
                <c:pt idx="521">
                  <c:v>51</c:v>
                </c:pt>
                <c:pt idx="522">
                  <c:v>51</c:v>
                </c:pt>
                <c:pt idx="523">
                  <c:v>51</c:v>
                </c:pt>
                <c:pt idx="524">
                  <c:v>51</c:v>
                </c:pt>
                <c:pt idx="525">
                  <c:v>51</c:v>
                </c:pt>
                <c:pt idx="526">
                  <c:v>51</c:v>
                </c:pt>
                <c:pt idx="527">
                  <c:v>51</c:v>
                </c:pt>
                <c:pt idx="528">
                  <c:v>51</c:v>
                </c:pt>
                <c:pt idx="529">
                  <c:v>51</c:v>
                </c:pt>
                <c:pt idx="530">
                  <c:v>52</c:v>
                </c:pt>
                <c:pt idx="531">
                  <c:v>53</c:v>
                </c:pt>
                <c:pt idx="532">
                  <c:v>53</c:v>
                </c:pt>
                <c:pt idx="533">
                  <c:v>53</c:v>
                </c:pt>
                <c:pt idx="534">
                  <c:v>53</c:v>
                </c:pt>
                <c:pt idx="535">
                  <c:v>53</c:v>
                </c:pt>
                <c:pt idx="536">
                  <c:v>53</c:v>
                </c:pt>
                <c:pt idx="537">
                  <c:v>53</c:v>
                </c:pt>
                <c:pt idx="538">
                  <c:v>53</c:v>
                </c:pt>
                <c:pt idx="539">
                  <c:v>53</c:v>
                </c:pt>
                <c:pt idx="540">
                  <c:v>53</c:v>
                </c:pt>
                <c:pt idx="541">
                  <c:v>53</c:v>
                </c:pt>
                <c:pt idx="542">
                  <c:v>53</c:v>
                </c:pt>
                <c:pt idx="543">
                  <c:v>53</c:v>
                </c:pt>
                <c:pt idx="544">
                  <c:v>53</c:v>
                </c:pt>
                <c:pt idx="545">
                  <c:v>53</c:v>
                </c:pt>
                <c:pt idx="546">
                  <c:v>53</c:v>
                </c:pt>
                <c:pt idx="547">
                  <c:v>53</c:v>
                </c:pt>
                <c:pt idx="548">
                  <c:v>53</c:v>
                </c:pt>
                <c:pt idx="549">
                  <c:v>53</c:v>
                </c:pt>
                <c:pt idx="550">
                  <c:v>53</c:v>
                </c:pt>
                <c:pt idx="551">
                  <c:v>53</c:v>
                </c:pt>
                <c:pt idx="552">
                  <c:v>53</c:v>
                </c:pt>
                <c:pt idx="553">
                  <c:v>54</c:v>
                </c:pt>
                <c:pt idx="554">
                  <c:v>54</c:v>
                </c:pt>
                <c:pt idx="555">
                  <c:v>54</c:v>
                </c:pt>
                <c:pt idx="556">
                  <c:v>54</c:v>
                </c:pt>
                <c:pt idx="557">
                  <c:v>54</c:v>
                </c:pt>
                <c:pt idx="558">
                  <c:v>54</c:v>
                </c:pt>
                <c:pt idx="559">
                  <c:v>54</c:v>
                </c:pt>
                <c:pt idx="560">
                  <c:v>56</c:v>
                </c:pt>
                <c:pt idx="561">
                  <c:v>57</c:v>
                </c:pt>
                <c:pt idx="562">
                  <c:v>57</c:v>
                </c:pt>
                <c:pt idx="563">
                  <c:v>57</c:v>
                </c:pt>
                <c:pt idx="564">
                  <c:v>57</c:v>
                </c:pt>
                <c:pt idx="565">
                  <c:v>57</c:v>
                </c:pt>
                <c:pt idx="566">
                  <c:v>57</c:v>
                </c:pt>
                <c:pt idx="567">
                  <c:v>57</c:v>
                </c:pt>
                <c:pt idx="568">
                  <c:v>57</c:v>
                </c:pt>
                <c:pt idx="569">
                  <c:v>57</c:v>
                </c:pt>
                <c:pt idx="570">
                  <c:v>57</c:v>
                </c:pt>
                <c:pt idx="571">
                  <c:v>57</c:v>
                </c:pt>
                <c:pt idx="572">
                  <c:v>57</c:v>
                </c:pt>
                <c:pt idx="573">
                  <c:v>59</c:v>
                </c:pt>
                <c:pt idx="574">
                  <c:v>59</c:v>
                </c:pt>
                <c:pt idx="575">
                  <c:v>59</c:v>
                </c:pt>
                <c:pt idx="576">
                  <c:v>59</c:v>
                </c:pt>
                <c:pt idx="577">
                  <c:v>59</c:v>
                </c:pt>
                <c:pt idx="578">
                  <c:v>59</c:v>
                </c:pt>
                <c:pt idx="579">
                  <c:v>59</c:v>
                </c:pt>
                <c:pt idx="580">
                  <c:v>59</c:v>
                </c:pt>
                <c:pt idx="581">
                  <c:v>59</c:v>
                </c:pt>
                <c:pt idx="582">
                  <c:v>59</c:v>
                </c:pt>
                <c:pt idx="583">
                  <c:v>60</c:v>
                </c:pt>
                <c:pt idx="584">
                  <c:v>60</c:v>
                </c:pt>
                <c:pt idx="585">
                  <c:v>60</c:v>
                </c:pt>
                <c:pt idx="586">
                  <c:v>60</c:v>
                </c:pt>
                <c:pt idx="587">
                  <c:v>60</c:v>
                </c:pt>
                <c:pt idx="588">
                  <c:v>60</c:v>
                </c:pt>
                <c:pt idx="589">
                  <c:v>60</c:v>
                </c:pt>
                <c:pt idx="590">
                  <c:v>60</c:v>
                </c:pt>
                <c:pt idx="591">
                  <c:v>61</c:v>
                </c:pt>
                <c:pt idx="592">
                  <c:v>61</c:v>
                </c:pt>
                <c:pt idx="593">
                  <c:v>61</c:v>
                </c:pt>
                <c:pt idx="594">
                  <c:v>61</c:v>
                </c:pt>
                <c:pt idx="595">
                  <c:v>62</c:v>
                </c:pt>
                <c:pt idx="596">
                  <c:v>62</c:v>
                </c:pt>
                <c:pt idx="597">
                  <c:v>63</c:v>
                </c:pt>
                <c:pt idx="598">
                  <c:v>63</c:v>
                </c:pt>
                <c:pt idx="599">
                  <c:v>63</c:v>
                </c:pt>
                <c:pt idx="600">
                  <c:v>63</c:v>
                </c:pt>
                <c:pt idx="601">
                  <c:v>63</c:v>
                </c:pt>
                <c:pt idx="602">
                  <c:v>63</c:v>
                </c:pt>
                <c:pt idx="603">
                  <c:v>63</c:v>
                </c:pt>
                <c:pt idx="604">
                  <c:v>63</c:v>
                </c:pt>
                <c:pt idx="605">
                  <c:v>63</c:v>
                </c:pt>
                <c:pt idx="606">
                  <c:v>63</c:v>
                </c:pt>
                <c:pt idx="607">
                  <c:v>63</c:v>
                </c:pt>
                <c:pt idx="608">
                  <c:v>63</c:v>
                </c:pt>
                <c:pt idx="609">
                  <c:v>63</c:v>
                </c:pt>
                <c:pt idx="610">
                  <c:v>63</c:v>
                </c:pt>
                <c:pt idx="611">
                  <c:v>63</c:v>
                </c:pt>
                <c:pt idx="612">
                  <c:v>63</c:v>
                </c:pt>
                <c:pt idx="613">
                  <c:v>63</c:v>
                </c:pt>
                <c:pt idx="614">
                  <c:v>63</c:v>
                </c:pt>
                <c:pt idx="615">
                  <c:v>63</c:v>
                </c:pt>
                <c:pt idx="616">
                  <c:v>63</c:v>
                </c:pt>
                <c:pt idx="617">
                  <c:v>64</c:v>
                </c:pt>
                <c:pt idx="618">
                  <c:v>64</c:v>
                </c:pt>
                <c:pt idx="619">
                  <c:v>64</c:v>
                </c:pt>
                <c:pt idx="620">
                  <c:v>64</c:v>
                </c:pt>
                <c:pt idx="621">
                  <c:v>64</c:v>
                </c:pt>
                <c:pt idx="622">
                  <c:v>64</c:v>
                </c:pt>
                <c:pt idx="623">
                  <c:v>64</c:v>
                </c:pt>
                <c:pt idx="624">
                  <c:v>64</c:v>
                </c:pt>
                <c:pt idx="625">
                  <c:v>64</c:v>
                </c:pt>
                <c:pt idx="626">
                  <c:v>64</c:v>
                </c:pt>
                <c:pt idx="627">
                  <c:v>64</c:v>
                </c:pt>
                <c:pt idx="628">
                  <c:v>64</c:v>
                </c:pt>
                <c:pt idx="629">
                  <c:v>64</c:v>
                </c:pt>
                <c:pt idx="630">
                  <c:v>66</c:v>
                </c:pt>
                <c:pt idx="631">
                  <c:v>66</c:v>
                </c:pt>
                <c:pt idx="632">
                  <c:v>66</c:v>
                </c:pt>
                <c:pt idx="633">
                  <c:v>66</c:v>
                </c:pt>
                <c:pt idx="634">
                  <c:v>66</c:v>
                </c:pt>
                <c:pt idx="635">
                  <c:v>66</c:v>
                </c:pt>
                <c:pt idx="636">
                  <c:v>66</c:v>
                </c:pt>
                <c:pt idx="637">
                  <c:v>66</c:v>
                </c:pt>
                <c:pt idx="638">
                  <c:v>66</c:v>
                </c:pt>
                <c:pt idx="639">
                  <c:v>66</c:v>
                </c:pt>
                <c:pt idx="640">
                  <c:v>66</c:v>
                </c:pt>
                <c:pt idx="641">
                  <c:v>66</c:v>
                </c:pt>
                <c:pt idx="642">
                  <c:v>66</c:v>
                </c:pt>
                <c:pt idx="643">
                  <c:v>66</c:v>
                </c:pt>
                <c:pt idx="644">
                  <c:v>72</c:v>
                </c:pt>
                <c:pt idx="645">
                  <c:v>72</c:v>
                </c:pt>
                <c:pt idx="646">
                  <c:v>73</c:v>
                </c:pt>
                <c:pt idx="647">
                  <c:v>73</c:v>
                </c:pt>
                <c:pt idx="648">
                  <c:v>73</c:v>
                </c:pt>
                <c:pt idx="649">
                  <c:v>75</c:v>
                </c:pt>
                <c:pt idx="650">
                  <c:v>75</c:v>
                </c:pt>
                <c:pt idx="651">
                  <c:v>75</c:v>
                </c:pt>
                <c:pt idx="652">
                  <c:v>75</c:v>
                </c:pt>
                <c:pt idx="653">
                  <c:v>75</c:v>
                </c:pt>
                <c:pt idx="654">
                  <c:v>75</c:v>
                </c:pt>
                <c:pt idx="655">
                  <c:v>75</c:v>
                </c:pt>
                <c:pt idx="656">
                  <c:v>75</c:v>
                </c:pt>
                <c:pt idx="657">
                  <c:v>75</c:v>
                </c:pt>
                <c:pt idx="658">
                  <c:v>76</c:v>
                </c:pt>
                <c:pt idx="659">
                  <c:v>76</c:v>
                </c:pt>
                <c:pt idx="660">
                  <c:v>76</c:v>
                </c:pt>
                <c:pt idx="661">
                  <c:v>76</c:v>
                </c:pt>
                <c:pt idx="662">
                  <c:v>76</c:v>
                </c:pt>
                <c:pt idx="663">
                  <c:v>76</c:v>
                </c:pt>
                <c:pt idx="664">
                  <c:v>77</c:v>
                </c:pt>
                <c:pt idx="665">
                  <c:v>77</c:v>
                </c:pt>
                <c:pt idx="666">
                  <c:v>77</c:v>
                </c:pt>
                <c:pt idx="667">
                  <c:v>77</c:v>
                </c:pt>
                <c:pt idx="668">
                  <c:v>77</c:v>
                </c:pt>
                <c:pt idx="669">
                  <c:v>77</c:v>
                </c:pt>
                <c:pt idx="670">
                  <c:v>77</c:v>
                </c:pt>
                <c:pt idx="671">
                  <c:v>77</c:v>
                </c:pt>
                <c:pt idx="672">
                  <c:v>77</c:v>
                </c:pt>
                <c:pt idx="673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8C-43D7-B276-3B6F720058F3}"/>
            </c:ext>
          </c:extLst>
        </c:ser>
        <c:ser>
          <c:idx val="2"/>
          <c:order val="2"/>
          <c:tx>
            <c:strRef>
              <c:f>香港マカオ台湾の患者・海外輸入症例・無症状病原体保有者!$CA$28</c:f>
              <c:strCache>
                <c:ptCount val="1"/>
                <c:pt idx="0">
                  <c:v>死者数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香港マカオ台湾の患者・海外輸入症例・無症状病原体保有者!$BX$29:$BX$704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香港マカオ台湾の患者・海外輸入症例・無症状病原体保有者!$CA$29:$CA$704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8C-43D7-B276-3B6F72005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577712"/>
        <c:axId val="595578040"/>
      </c:lineChart>
      <c:dateAx>
        <c:axId val="595577712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5578040"/>
        <c:crosses val="autoZero"/>
        <c:auto val="1"/>
        <c:lblOffset val="100"/>
        <c:baseTimeUnit val="days"/>
        <c:majorUnit val="14"/>
        <c:majorTimeUnit val="days"/>
      </c:dateAx>
      <c:valAx>
        <c:axId val="595578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5577712"/>
        <c:crosses val="autoZero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ayout>
        <c:manualLayout>
          <c:xMode val="edge"/>
          <c:yMode val="edge"/>
          <c:x val="0.70884644875843383"/>
          <c:y val="0.41258140944711097"/>
          <c:w val="0.20693558187417097"/>
          <c:h val="0.17879261550474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/>
              <a:t>台湾感染者推移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9689179834357887E-2"/>
          <c:y val="1.3889673267561546E-2"/>
          <c:w val="0.89846021086392291"/>
          <c:h val="0.88182593572773671"/>
        </c:manualLayout>
      </c:layout>
      <c:lineChart>
        <c:grouping val="standard"/>
        <c:varyColors val="0"/>
        <c:ser>
          <c:idx val="0"/>
          <c:order val="0"/>
          <c:tx>
            <c:strRef>
              <c:f>香港マカオ台湾の患者・海外輸入症例・無症状病原体保有者!$CC$28</c:f>
              <c:strCache>
                <c:ptCount val="1"/>
                <c:pt idx="0">
                  <c:v>感染者数（左軸）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香港マカオ台湾の患者・海外輸入症例・無症状病原体保有者!$CB$29:$CB$704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香港マカオ台湾の患者・海外輸入症例・無症状病原体保有者!$CC$29:$CC$704</c:f>
              <c:numCache>
                <c:formatCode>General</c:formatCode>
                <c:ptCount val="676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11</c:v>
                </c:pt>
                <c:pt idx="13">
                  <c:v>11</c:v>
                </c:pt>
                <c:pt idx="14">
                  <c:v>16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20</c:v>
                </c:pt>
                <c:pt idx="25">
                  <c:v>22</c:v>
                </c:pt>
                <c:pt idx="26">
                  <c:v>22</c:v>
                </c:pt>
                <c:pt idx="27">
                  <c:v>24</c:v>
                </c:pt>
                <c:pt idx="28">
                  <c:v>24</c:v>
                </c:pt>
                <c:pt idx="29">
                  <c:v>26</c:v>
                </c:pt>
                <c:pt idx="30">
                  <c:v>26</c:v>
                </c:pt>
                <c:pt idx="31">
                  <c:v>28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32</c:v>
                </c:pt>
                <c:pt idx="36">
                  <c:v>34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42</c:v>
                </c:pt>
                <c:pt idx="42">
                  <c:v>44</c:v>
                </c:pt>
                <c:pt idx="43">
                  <c:v>45</c:v>
                </c:pt>
                <c:pt idx="44">
                  <c:v>45</c:v>
                </c:pt>
                <c:pt idx="45">
                  <c:v>45</c:v>
                </c:pt>
                <c:pt idx="46">
                  <c:v>45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53</c:v>
                </c:pt>
                <c:pt idx="52">
                  <c:v>59</c:v>
                </c:pt>
                <c:pt idx="53">
                  <c:v>67</c:v>
                </c:pt>
                <c:pt idx="54">
                  <c:v>77</c:v>
                </c:pt>
                <c:pt idx="55">
                  <c:v>100</c:v>
                </c:pt>
                <c:pt idx="56">
                  <c:v>108</c:v>
                </c:pt>
                <c:pt idx="57">
                  <c:v>135</c:v>
                </c:pt>
                <c:pt idx="58">
                  <c:v>153</c:v>
                </c:pt>
                <c:pt idx="59">
                  <c:v>169</c:v>
                </c:pt>
                <c:pt idx="60">
                  <c:v>195</c:v>
                </c:pt>
                <c:pt idx="61">
                  <c:v>216</c:v>
                </c:pt>
                <c:pt idx="62">
                  <c:v>235</c:v>
                </c:pt>
                <c:pt idx="63">
                  <c:v>252</c:v>
                </c:pt>
                <c:pt idx="64">
                  <c:v>267</c:v>
                </c:pt>
                <c:pt idx="65">
                  <c:v>283</c:v>
                </c:pt>
                <c:pt idx="66">
                  <c:v>298</c:v>
                </c:pt>
                <c:pt idx="67">
                  <c:v>306</c:v>
                </c:pt>
                <c:pt idx="68">
                  <c:v>322</c:v>
                </c:pt>
                <c:pt idx="69">
                  <c:v>329</c:v>
                </c:pt>
                <c:pt idx="70">
                  <c:v>339</c:v>
                </c:pt>
                <c:pt idx="71">
                  <c:v>348</c:v>
                </c:pt>
                <c:pt idx="72">
                  <c:v>355</c:v>
                </c:pt>
                <c:pt idx="73">
                  <c:v>363</c:v>
                </c:pt>
                <c:pt idx="74">
                  <c:v>373</c:v>
                </c:pt>
                <c:pt idx="75">
                  <c:v>376</c:v>
                </c:pt>
                <c:pt idx="76">
                  <c:v>379</c:v>
                </c:pt>
                <c:pt idx="77">
                  <c:v>380</c:v>
                </c:pt>
                <c:pt idx="78">
                  <c:v>382</c:v>
                </c:pt>
                <c:pt idx="79">
                  <c:v>385</c:v>
                </c:pt>
                <c:pt idx="80">
                  <c:v>388</c:v>
                </c:pt>
                <c:pt idx="81">
                  <c:v>393</c:v>
                </c:pt>
                <c:pt idx="82">
                  <c:v>393</c:v>
                </c:pt>
                <c:pt idx="83">
                  <c:v>395</c:v>
                </c:pt>
                <c:pt idx="84">
                  <c:v>395</c:v>
                </c:pt>
                <c:pt idx="85">
                  <c:v>395</c:v>
                </c:pt>
                <c:pt idx="86">
                  <c:v>398</c:v>
                </c:pt>
                <c:pt idx="87">
                  <c:v>420</c:v>
                </c:pt>
                <c:pt idx="88">
                  <c:v>422</c:v>
                </c:pt>
                <c:pt idx="89">
                  <c:v>425</c:v>
                </c:pt>
                <c:pt idx="90">
                  <c:v>426</c:v>
                </c:pt>
                <c:pt idx="91">
                  <c:v>427</c:v>
                </c:pt>
                <c:pt idx="92">
                  <c:v>428</c:v>
                </c:pt>
                <c:pt idx="93">
                  <c:v>429</c:v>
                </c:pt>
                <c:pt idx="94">
                  <c:v>429</c:v>
                </c:pt>
                <c:pt idx="95">
                  <c:v>429</c:v>
                </c:pt>
                <c:pt idx="96">
                  <c:v>429</c:v>
                </c:pt>
                <c:pt idx="97">
                  <c:v>429</c:v>
                </c:pt>
                <c:pt idx="98">
                  <c:v>429</c:v>
                </c:pt>
                <c:pt idx="99">
                  <c:v>429</c:v>
                </c:pt>
                <c:pt idx="100">
                  <c:v>432</c:v>
                </c:pt>
                <c:pt idx="101">
                  <c:v>436</c:v>
                </c:pt>
                <c:pt idx="102">
                  <c:v>438</c:v>
                </c:pt>
                <c:pt idx="103">
                  <c:v>438</c:v>
                </c:pt>
                <c:pt idx="104">
                  <c:v>439</c:v>
                </c:pt>
                <c:pt idx="105">
                  <c:v>440</c:v>
                </c:pt>
                <c:pt idx="106">
                  <c:v>440</c:v>
                </c:pt>
                <c:pt idx="107">
                  <c:v>440</c:v>
                </c:pt>
                <c:pt idx="108">
                  <c:v>440</c:v>
                </c:pt>
                <c:pt idx="109">
                  <c:v>440</c:v>
                </c:pt>
                <c:pt idx="110">
                  <c:v>440</c:v>
                </c:pt>
                <c:pt idx="111">
                  <c:v>440</c:v>
                </c:pt>
                <c:pt idx="112">
                  <c:v>440</c:v>
                </c:pt>
                <c:pt idx="113">
                  <c:v>440</c:v>
                </c:pt>
                <c:pt idx="114">
                  <c:v>440</c:v>
                </c:pt>
                <c:pt idx="115">
                  <c:v>440</c:v>
                </c:pt>
                <c:pt idx="116">
                  <c:v>440</c:v>
                </c:pt>
                <c:pt idx="117">
                  <c:v>440</c:v>
                </c:pt>
                <c:pt idx="118">
                  <c:v>440</c:v>
                </c:pt>
                <c:pt idx="119">
                  <c:v>441</c:v>
                </c:pt>
                <c:pt idx="120">
                  <c:v>441</c:v>
                </c:pt>
                <c:pt idx="121">
                  <c:v>441</c:v>
                </c:pt>
                <c:pt idx="122">
                  <c:v>441</c:v>
                </c:pt>
                <c:pt idx="123">
                  <c:v>441</c:v>
                </c:pt>
                <c:pt idx="124">
                  <c:v>441</c:v>
                </c:pt>
                <c:pt idx="125">
                  <c:v>441</c:v>
                </c:pt>
                <c:pt idx="126">
                  <c:v>441</c:v>
                </c:pt>
                <c:pt idx="127">
                  <c:v>442</c:v>
                </c:pt>
                <c:pt idx="128">
                  <c:v>442</c:v>
                </c:pt>
                <c:pt idx="129">
                  <c:v>442</c:v>
                </c:pt>
                <c:pt idx="130">
                  <c:v>443</c:v>
                </c:pt>
                <c:pt idx="131">
                  <c:v>443</c:v>
                </c:pt>
                <c:pt idx="132">
                  <c:v>443</c:v>
                </c:pt>
                <c:pt idx="133">
                  <c:v>443</c:v>
                </c:pt>
                <c:pt idx="134">
                  <c:v>443</c:v>
                </c:pt>
                <c:pt idx="135">
                  <c:v>443</c:v>
                </c:pt>
                <c:pt idx="136">
                  <c:v>443</c:v>
                </c:pt>
                <c:pt idx="137">
                  <c:v>443</c:v>
                </c:pt>
                <c:pt idx="138">
                  <c:v>443</c:v>
                </c:pt>
                <c:pt idx="139">
                  <c:v>443</c:v>
                </c:pt>
                <c:pt idx="140">
                  <c:v>443</c:v>
                </c:pt>
                <c:pt idx="141">
                  <c:v>443</c:v>
                </c:pt>
                <c:pt idx="142">
                  <c:v>443</c:v>
                </c:pt>
                <c:pt idx="143">
                  <c:v>443</c:v>
                </c:pt>
                <c:pt idx="144">
                  <c:v>445</c:v>
                </c:pt>
                <c:pt idx="145">
                  <c:v>445</c:v>
                </c:pt>
                <c:pt idx="146">
                  <c:v>445</c:v>
                </c:pt>
                <c:pt idx="147">
                  <c:v>446</c:v>
                </c:pt>
                <c:pt idx="148">
                  <c:v>446</c:v>
                </c:pt>
                <c:pt idx="149">
                  <c:v>446</c:v>
                </c:pt>
                <c:pt idx="150">
                  <c:v>446</c:v>
                </c:pt>
                <c:pt idx="151">
                  <c:v>446</c:v>
                </c:pt>
                <c:pt idx="152">
                  <c:v>446</c:v>
                </c:pt>
                <c:pt idx="153">
                  <c:v>446</c:v>
                </c:pt>
                <c:pt idx="154">
                  <c:v>447</c:v>
                </c:pt>
                <c:pt idx="155">
                  <c:v>447</c:v>
                </c:pt>
                <c:pt idx="156">
                  <c:v>447</c:v>
                </c:pt>
                <c:pt idx="157">
                  <c:v>447</c:v>
                </c:pt>
                <c:pt idx="158">
                  <c:v>447</c:v>
                </c:pt>
                <c:pt idx="159">
                  <c:v>447</c:v>
                </c:pt>
                <c:pt idx="160">
                  <c:v>447</c:v>
                </c:pt>
                <c:pt idx="161">
                  <c:v>448</c:v>
                </c:pt>
                <c:pt idx="162">
                  <c:v>449</c:v>
                </c:pt>
                <c:pt idx="163">
                  <c:v>449</c:v>
                </c:pt>
                <c:pt idx="164">
                  <c:v>449</c:v>
                </c:pt>
                <c:pt idx="165">
                  <c:v>449</c:v>
                </c:pt>
                <c:pt idx="166">
                  <c:v>449</c:v>
                </c:pt>
                <c:pt idx="167">
                  <c:v>449</c:v>
                </c:pt>
                <c:pt idx="168">
                  <c:v>449</c:v>
                </c:pt>
                <c:pt idx="169">
                  <c:v>451</c:v>
                </c:pt>
                <c:pt idx="170">
                  <c:v>451</c:v>
                </c:pt>
                <c:pt idx="171">
                  <c:v>451</c:v>
                </c:pt>
                <c:pt idx="172">
                  <c:v>451</c:v>
                </c:pt>
                <c:pt idx="173">
                  <c:v>451</c:v>
                </c:pt>
                <c:pt idx="174">
                  <c:v>451</c:v>
                </c:pt>
                <c:pt idx="175">
                  <c:v>452</c:v>
                </c:pt>
                <c:pt idx="176">
                  <c:v>454</c:v>
                </c:pt>
                <c:pt idx="177">
                  <c:v>454</c:v>
                </c:pt>
                <c:pt idx="178">
                  <c:v>455</c:v>
                </c:pt>
                <c:pt idx="179">
                  <c:v>455</c:v>
                </c:pt>
                <c:pt idx="180">
                  <c:v>455</c:v>
                </c:pt>
                <c:pt idx="181">
                  <c:v>455</c:v>
                </c:pt>
                <c:pt idx="182">
                  <c:v>455</c:v>
                </c:pt>
                <c:pt idx="183">
                  <c:v>458</c:v>
                </c:pt>
                <c:pt idx="184">
                  <c:v>458</c:v>
                </c:pt>
                <c:pt idx="185">
                  <c:v>458</c:v>
                </c:pt>
                <c:pt idx="186">
                  <c:v>462</c:v>
                </c:pt>
                <c:pt idx="187">
                  <c:v>467</c:v>
                </c:pt>
                <c:pt idx="188">
                  <c:v>467</c:v>
                </c:pt>
                <c:pt idx="189">
                  <c:v>467</c:v>
                </c:pt>
                <c:pt idx="190">
                  <c:v>467</c:v>
                </c:pt>
                <c:pt idx="191">
                  <c:v>474</c:v>
                </c:pt>
                <c:pt idx="192">
                  <c:v>474</c:v>
                </c:pt>
                <c:pt idx="193">
                  <c:v>474</c:v>
                </c:pt>
                <c:pt idx="194">
                  <c:v>476</c:v>
                </c:pt>
                <c:pt idx="195">
                  <c:v>476</c:v>
                </c:pt>
                <c:pt idx="196">
                  <c:v>477</c:v>
                </c:pt>
                <c:pt idx="197">
                  <c:v>477</c:v>
                </c:pt>
                <c:pt idx="198">
                  <c:v>477</c:v>
                </c:pt>
                <c:pt idx="199">
                  <c:v>477</c:v>
                </c:pt>
                <c:pt idx="200">
                  <c:v>477</c:v>
                </c:pt>
                <c:pt idx="201">
                  <c:v>480</c:v>
                </c:pt>
                <c:pt idx="202">
                  <c:v>481</c:v>
                </c:pt>
                <c:pt idx="203">
                  <c:v>481</c:v>
                </c:pt>
                <c:pt idx="204">
                  <c:v>481</c:v>
                </c:pt>
                <c:pt idx="205">
                  <c:v>482</c:v>
                </c:pt>
                <c:pt idx="206">
                  <c:v>484</c:v>
                </c:pt>
                <c:pt idx="207">
                  <c:v>485</c:v>
                </c:pt>
                <c:pt idx="208">
                  <c:v>486</c:v>
                </c:pt>
                <c:pt idx="209">
                  <c:v>486</c:v>
                </c:pt>
                <c:pt idx="210">
                  <c:v>486</c:v>
                </c:pt>
                <c:pt idx="211">
                  <c:v>487</c:v>
                </c:pt>
                <c:pt idx="212">
                  <c:v>487</c:v>
                </c:pt>
                <c:pt idx="213">
                  <c:v>487</c:v>
                </c:pt>
                <c:pt idx="214">
                  <c:v>487</c:v>
                </c:pt>
                <c:pt idx="215">
                  <c:v>487</c:v>
                </c:pt>
                <c:pt idx="216">
                  <c:v>487</c:v>
                </c:pt>
                <c:pt idx="217">
                  <c:v>487</c:v>
                </c:pt>
                <c:pt idx="218">
                  <c:v>487</c:v>
                </c:pt>
                <c:pt idx="219">
                  <c:v>488</c:v>
                </c:pt>
                <c:pt idx="220">
                  <c:v>488</c:v>
                </c:pt>
                <c:pt idx="221">
                  <c:v>488</c:v>
                </c:pt>
                <c:pt idx="222">
                  <c:v>488</c:v>
                </c:pt>
                <c:pt idx="223">
                  <c:v>489</c:v>
                </c:pt>
                <c:pt idx="224">
                  <c:v>489</c:v>
                </c:pt>
                <c:pt idx="225">
                  <c:v>490</c:v>
                </c:pt>
                <c:pt idx="226">
                  <c:v>492</c:v>
                </c:pt>
                <c:pt idx="227">
                  <c:v>493</c:v>
                </c:pt>
                <c:pt idx="228">
                  <c:v>494</c:v>
                </c:pt>
                <c:pt idx="229">
                  <c:v>495</c:v>
                </c:pt>
                <c:pt idx="230">
                  <c:v>495</c:v>
                </c:pt>
                <c:pt idx="231">
                  <c:v>496</c:v>
                </c:pt>
                <c:pt idx="232">
                  <c:v>498</c:v>
                </c:pt>
                <c:pt idx="233">
                  <c:v>498</c:v>
                </c:pt>
                <c:pt idx="234">
                  <c:v>498</c:v>
                </c:pt>
                <c:pt idx="235">
                  <c:v>499</c:v>
                </c:pt>
                <c:pt idx="236">
                  <c:v>499</c:v>
                </c:pt>
                <c:pt idx="237">
                  <c:v>500</c:v>
                </c:pt>
                <c:pt idx="238">
                  <c:v>503</c:v>
                </c:pt>
                <c:pt idx="239">
                  <c:v>503</c:v>
                </c:pt>
                <c:pt idx="240">
                  <c:v>506</c:v>
                </c:pt>
                <c:pt idx="241">
                  <c:v>507</c:v>
                </c:pt>
                <c:pt idx="242">
                  <c:v>509</c:v>
                </c:pt>
                <c:pt idx="243">
                  <c:v>509</c:v>
                </c:pt>
                <c:pt idx="244">
                  <c:v>509</c:v>
                </c:pt>
                <c:pt idx="245">
                  <c:v>509</c:v>
                </c:pt>
                <c:pt idx="246">
                  <c:v>510</c:v>
                </c:pt>
                <c:pt idx="247">
                  <c:v>510</c:v>
                </c:pt>
                <c:pt idx="248">
                  <c:v>510</c:v>
                </c:pt>
                <c:pt idx="249">
                  <c:v>513</c:v>
                </c:pt>
                <c:pt idx="250">
                  <c:v>513</c:v>
                </c:pt>
                <c:pt idx="251">
                  <c:v>514</c:v>
                </c:pt>
                <c:pt idx="252">
                  <c:v>515</c:v>
                </c:pt>
                <c:pt idx="253">
                  <c:v>517</c:v>
                </c:pt>
                <c:pt idx="254">
                  <c:v>517</c:v>
                </c:pt>
                <c:pt idx="255">
                  <c:v>517</c:v>
                </c:pt>
                <c:pt idx="256">
                  <c:v>518</c:v>
                </c:pt>
                <c:pt idx="257">
                  <c:v>521</c:v>
                </c:pt>
                <c:pt idx="258">
                  <c:v>523</c:v>
                </c:pt>
                <c:pt idx="259">
                  <c:v>524</c:v>
                </c:pt>
                <c:pt idx="260">
                  <c:v>527</c:v>
                </c:pt>
                <c:pt idx="261">
                  <c:v>527</c:v>
                </c:pt>
                <c:pt idx="262">
                  <c:v>527</c:v>
                </c:pt>
                <c:pt idx="263">
                  <c:v>529</c:v>
                </c:pt>
                <c:pt idx="264">
                  <c:v>530</c:v>
                </c:pt>
                <c:pt idx="265">
                  <c:v>530</c:v>
                </c:pt>
                <c:pt idx="266">
                  <c:v>531</c:v>
                </c:pt>
                <c:pt idx="267">
                  <c:v>535</c:v>
                </c:pt>
                <c:pt idx="268">
                  <c:v>535</c:v>
                </c:pt>
                <c:pt idx="269">
                  <c:v>535</c:v>
                </c:pt>
                <c:pt idx="270">
                  <c:v>540</c:v>
                </c:pt>
                <c:pt idx="271">
                  <c:v>543</c:v>
                </c:pt>
                <c:pt idx="272">
                  <c:v>544</c:v>
                </c:pt>
                <c:pt idx="273">
                  <c:v>548</c:v>
                </c:pt>
                <c:pt idx="274">
                  <c:v>548</c:v>
                </c:pt>
                <c:pt idx="275">
                  <c:v>550</c:v>
                </c:pt>
                <c:pt idx="276">
                  <c:v>550</c:v>
                </c:pt>
                <c:pt idx="277">
                  <c:v>550</c:v>
                </c:pt>
                <c:pt idx="278">
                  <c:v>550</c:v>
                </c:pt>
                <c:pt idx="279">
                  <c:v>550</c:v>
                </c:pt>
                <c:pt idx="280">
                  <c:v>553</c:v>
                </c:pt>
                <c:pt idx="281">
                  <c:v>554</c:v>
                </c:pt>
                <c:pt idx="282">
                  <c:v>555</c:v>
                </c:pt>
                <c:pt idx="283">
                  <c:v>558</c:v>
                </c:pt>
                <c:pt idx="284">
                  <c:v>563</c:v>
                </c:pt>
                <c:pt idx="285">
                  <c:v>567</c:v>
                </c:pt>
                <c:pt idx="286">
                  <c:v>568</c:v>
                </c:pt>
                <c:pt idx="287">
                  <c:v>569</c:v>
                </c:pt>
                <c:pt idx="288">
                  <c:v>573</c:v>
                </c:pt>
                <c:pt idx="289">
                  <c:v>573</c:v>
                </c:pt>
                <c:pt idx="290">
                  <c:v>577</c:v>
                </c:pt>
                <c:pt idx="291">
                  <c:v>578</c:v>
                </c:pt>
                <c:pt idx="292">
                  <c:v>580</c:v>
                </c:pt>
                <c:pt idx="293">
                  <c:v>584</c:v>
                </c:pt>
                <c:pt idx="294">
                  <c:v>589</c:v>
                </c:pt>
                <c:pt idx="295">
                  <c:v>597</c:v>
                </c:pt>
                <c:pt idx="296">
                  <c:v>600</c:v>
                </c:pt>
                <c:pt idx="297">
                  <c:v>602</c:v>
                </c:pt>
                <c:pt idx="298">
                  <c:v>603</c:v>
                </c:pt>
                <c:pt idx="299">
                  <c:v>605</c:v>
                </c:pt>
                <c:pt idx="300">
                  <c:v>607</c:v>
                </c:pt>
                <c:pt idx="301">
                  <c:v>609</c:v>
                </c:pt>
                <c:pt idx="302">
                  <c:v>611</c:v>
                </c:pt>
                <c:pt idx="303">
                  <c:v>611</c:v>
                </c:pt>
                <c:pt idx="304">
                  <c:v>617</c:v>
                </c:pt>
                <c:pt idx="305">
                  <c:v>618</c:v>
                </c:pt>
                <c:pt idx="306">
                  <c:v>618</c:v>
                </c:pt>
                <c:pt idx="307">
                  <c:v>623</c:v>
                </c:pt>
                <c:pt idx="308">
                  <c:v>625</c:v>
                </c:pt>
                <c:pt idx="309">
                  <c:v>639</c:v>
                </c:pt>
                <c:pt idx="310">
                  <c:v>648</c:v>
                </c:pt>
                <c:pt idx="311">
                  <c:v>651</c:v>
                </c:pt>
                <c:pt idx="312">
                  <c:v>675</c:v>
                </c:pt>
                <c:pt idx="313">
                  <c:v>675</c:v>
                </c:pt>
                <c:pt idx="314">
                  <c:v>685</c:v>
                </c:pt>
                <c:pt idx="315">
                  <c:v>686</c:v>
                </c:pt>
                <c:pt idx="316">
                  <c:v>690</c:v>
                </c:pt>
                <c:pt idx="317">
                  <c:v>693</c:v>
                </c:pt>
                <c:pt idx="318">
                  <c:v>716</c:v>
                </c:pt>
                <c:pt idx="319">
                  <c:v>716</c:v>
                </c:pt>
                <c:pt idx="320">
                  <c:v>718</c:v>
                </c:pt>
                <c:pt idx="321">
                  <c:v>720</c:v>
                </c:pt>
                <c:pt idx="322">
                  <c:v>724</c:v>
                </c:pt>
                <c:pt idx="323">
                  <c:v>725</c:v>
                </c:pt>
                <c:pt idx="324">
                  <c:v>733</c:v>
                </c:pt>
                <c:pt idx="325">
                  <c:v>736</c:v>
                </c:pt>
                <c:pt idx="326">
                  <c:v>740</c:v>
                </c:pt>
                <c:pt idx="327">
                  <c:v>742</c:v>
                </c:pt>
                <c:pt idx="328">
                  <c:v>749</c:v>
                </c:pt>
                <c:pt idx="329">
                  <c:v>757</c:v>
                </c:pt>
                <c:pt idx="330">
                  <c:v>759</c:v>
                </c:pt>
                <c:pt idx="331">
                  <c:v>763</c:v>
                </c:pt>
                <c:pt idx="332">
                  <c:v>766</c:v>
                </c:pt>
                <c:pt idx="333">
                  <c:v>766</c:v>
                </c:pt>
                <c:pt idx="334">
                  <c:v>770</c:v>
                </c:pt>
                <c:pt idx="335">
                  <c:v>776</c:v>
                </c:pt>
                <c:pt idx="336">
                  <c:v>776</c:v>
                </c:pt>
                <c:pt idx="337">
                  <c:v>780</c:v>
                </c:pt>
                <c:pt idx="338">
                  <c:v>783</c:v>
                </c:pt>
                <c:pt idx="339">
                  <c:v>785</c:v>
                </c:pt>
                <c:pt idx="340">
                  <c:v>793</c:v>
                </c:pt>
                <c:pt idx="341">
                  <c:v>795</c:v>
                </c:pt>
                <c:pt idx="342">
                  <c:v>797</c:v>
                </c:pt>
                <c:pt idx="343">
                  <c:v>799</c:v>
                </c:pt>
                <c:pt idx="344">
                  <c:v>802</c:v>
                </c:pt>
                <c:pt idx="345">
                  <c:v>808</c:v>
                </c:pt>
                <c:pt idx="346">
                  <c:v>812</c:v>
                </c:pt>
                <c:pt idx="347">
                  <c:v>815</c:v>
                </c:pt>
                <c:pt idx="348">
                  <c:v>817</c:v>
                </c:pt>
                <c:pt idx="349">
                  <c:v>819</c:v>
                </c:pt>
                <c:pt idx="350">
                  <c:v>822</c:v>
                </c:pt>
                <c:pt idx="351">
                  <c:v>825</c:v>
                </c:pt>
                <c:pt idx="352">
                  <c:v>828</c:v>
                </c:pt>
                <c:pt idx="353">
                  <c:v>828</c:v>
                </c:pt>
                <c:pt idx="354">
                  <c:v>834</c:v>
                </c:pt>
                <c:pt idx="355">
                  <c:v>838</c:v>
                </c:pt>
                <c:pt idx="356">
                  <c:v>842</c:v>
                </c:pt>
                <c:pt idx="357">
                  <c:v>842</c:v>
                </c:pt>
                <c:pt idx="358">
                  <c:v>843</c:v>
                </c:pt>
                <c:pt idx="359">
                  <c:v>850</c:v>
                </c:pt>
                <c:pt idx="360">
                  <c:v>855</c:v>
                </c:pt>
                <c:pt idx="361">
                  <c:v>862</c:v>
                </c:pt>
                <c:pt idx="362">
                  <c:v>868</c:v>
                </c:pt>
                <c:pt idx="363">
                  <c:v>870</c:v>
                </c:pt>
                <c:pt idx="364">
                  <c:v>872</c:v>
                </c:pt>
                <c:pt idx="365">
                  <c:v>881</c:v>
                </c:pt>
                <c:pt idx="366">
                  <c:v>884</c:v>
                </c:pt>
                <c:pt idx="367">
                  <c:v>889</c:v>
                </c:pt>
                <c:pt idx="368">
                  <c:v>889</c:v>
                </c:pt>
                <c:pt idx="369">
                  <c:v>890</c:v>
                </c:pt>
                <c:pt idx="370">
                  <c:v>893</c:v>
                </c:pt>
                <c:pt idx="371">
                  <c:v>895</c:v>
                </c:pt>
                <c:pt idx="372">
                  <c:v>899</c:v>
                </c:pt>
                <c:pt idx="373">
                  <c:v>909</c:v>
                </c:pt>
                <c:pt idx="374">
                  <c:v>911</c:v>
                </c:pt>
                <c:pt idx="375">
                  <c:v>912</c:v>
                </c:pt>
                <c:pt idx="376">
                  <c:v>915</c:v>
                </c:pt>
                <c:pt idx="377">
                  <c:v>917</c:v>
                </c:pt>
                <c:pt idx="378">
                  <c:v>919</c:v>
                </c:pt>
                <c:pt idx="379">
                  <c:v>923</c:v>
                </c:pt>
                <c:pt idx="380">
                  <c:v>924</c:v>
                </c:pt>
                <c:pt idx="381">
                  <c:v>927</c:v>
                </c:pt>
                <c:pt idx="382">
                  <c:v>928</c:v>
                </c:pt>
                <c:pt idx="383">
                  <c:v>933</c:v>
                </c:pt>
                <c:pt idx="384">
                  <c:v>935</c:v>
                </c:pt>
                <c:pt idx="385">
                  <c:v>936</c:v>
                </c:pt>
                <c:pt idx="386">
                  <c:v>937</c:v>
                </c:pt>
                <c:pt idx="387">
                  <c:v>937</c:v>
                </c:pt>
                <c:pt idx="388">
                  <c:v>937</c:v>
                </c:pt>
                <c:pt idx="389">
                  <c:v>937</c:v>
                </c:pt>
                <c:pt idx="390">
                  <c:v>937</c:v>
                </c:pt>
                <c:pt idx="391">
                  <c:v>938</c:v>
                </c:pt>
                <c:pt idx="392">
                  <c:v>940</c:v>
                </c:pt>
                <c:pt idx="393">
                  <c:v>941</c:v>
                </c:pt>
                <c:pt idx="394">
                  <c:v>942</c:v>
                </c:pt>
                <c:pt idx="395">
                  <c:v>942</c:v>
                </c:pt>
                <c:pt idx="396">
                  <c:v>942</c:v>
                </c:pt>
                <c:pt idx="397">
                  <c:v>942</c:v>
                </c:pt>
                <c:pt idx="398">
                  <c:v>946</c:v>
                </c:pt>
                <c:pt idx="399">
                  <c:v>951</c:v>
                </c:pt>
                <c:pt idx="400">
                  <c:v>951</c:v>
                </c:pt>
                <c:pt idx="401">
                  <c:v>954</c:v>
                </c:pt>
                <c:pt idx="402">
                  <c:v>955</c:v>
                </c:pt>
                <c:pt idx="403">
                  <c:v>955</c:v>
                </c:pt>
                <c:pt idx="404">
                  <c:v>955</c:v>
                </c:pt>
                <c:pt idx="405">
                  <c:v>958</c:v>
                </c:pt>
                <c:pt idx="406">
                  <c:v>960</c:v>
                </c:pt>
                <c:pt idx="407">
                  <c:v>960</c:v>
                </c:pt>
                <c:pt idx="408">
                  <c:v>967</c:v>
                </c:pt>
                <c:pt idx="409">
                  <c:v>969</c:v>
                </c:pt>
                <c:pt idx="410">
                  <c:v>976</c:v>
                </c:pt>
                <c:pt idx="411">
                  <c:v>977</c:v>
                </c:pt>
                <c:pt idx="412">
                  <c:v>978</c:v>
                </c:pt>
                <c:pt idx="413">
                  <c:v>978</c:v>
                </c:pt>
                <c:pt idx="414">
                  <c:v>984</c:v>
                </c:pt>
                <c:pt idx="415">
                  <c:v>984</c:v>
                </c:pt>
                <c:pt idx="416">
                  <c:v>985</c:v>
                </c:pt>
                <c:pt idx="417">
                  <c:v>990</c:v>
                </c:pt>
                <c:pt idx="418">
                  <c:v>990</c:v>
                </c:pt>
                <c:pt idx="419">
                  <c:v>990</c:v>
                </c:pt>
                <c:pt idx="420">
                  <c:v>998</c:v>
                </c:pt>
                <c:pt idx="421">
                  <c:v>1004</c:v>
                </c:pt>
                <c:pt idx="422">
                  <c:v>1005</c:v>
                </c:pt>
                <c:pt idx="423">
                  <c:v>1006</c:v>
                </c:pt>
                <c:pt idx="424">
                  <c:v>1006</c:v>
                </c:pt>
                <c:pt idx="425">
                  <c:v>1007</c:v>
                </c:pt>
                <c:pt idx="426">
                  <c:v>1009</c:v>
                </c:pt>
                <c:pt idx="427">
                  <c:v>1012</c:v>
                </c:pt>
                <c:pt idx="428">
                  <c:v>1013</c:v>
                </c:pt>
                <c:pt idx="429">
                  <c:v>1020</c:v>
                </c:pt>
                <c:pt idx="430">
                  <c:v>1022</c:v>
                </c:pt>
                <c:pt idx="431">
                  <c:v>1023</c:v>
                </c:pt>
                <c:pt idx="432">
                  <c:v>1024</c:v>
                </c:pt>
                <c:pt idx="433">
                  <c:v>1030</c:v>
                </c:pt>
                <c:pt idx="434">
                  <c:v>1036</c:v>
                </c:pt>
                <c:pt idx="435">
                  <c:v>1039</c:v>
                </c:pt>
                <c:pt idx="436">
                  <c:v>1045</c:v>
                </c:pt>
                <c:pt idx="437">
                  <c:v>1047</c:v>
                </c:pt>
                <c:pt idx="438">
                  <c:v>1048</c:v>
                </c:pt>
                <c:pt idx="439">
                  <c:v>1050</c:v>
                </c:pt>
                <c:pt idx="440">
                  <c:v>1050</c:v>
                </c:pt>
                <c:pt idx="441">
                  <c:v>1050</c:v>
                </c:pt>
                <c:pt idx="442">
                  <c:v>1054</c:v>
                </c:pt>
                <c:pt idx="443">
                  <c:v>1056</c:v>
                </c:pt>
                <c:pt idx="444">
                  <c:v>1057</c:v>
                </c:pt>
                <c:pt idx="445">
                  <c:v>1058</c:v>
                </c:pt>
                <c:pt idx="446">
                  <c:v>1062</c:v>
                </c:pt>
                <c:pt idx="447">
                  <c:v>1067</c:v>
                </c:pt>
                <c:pt idx="448">
                  <c:v>1068</c:v>
                </c:pt>
                <c:pt idx="449">
                  <c:v>1070</c:v>
                </c:pt>
                <c:pt idx="450">
                  <c:v>1072</c:v>
                </c:pt>
                <c:pt idx="451">
                  <c:v>1073</c:v>
                </c:pt>
                <c:pt idx="452">
                  <c:v>1076</c:v>
                </c:pt>
                <c:pt idx="453">
                  <c:v>1078</c:v>
                </c:pt>
                <c:pt idx="454">
                  <c:v>1082</c:v>
                </c:pt>
                <c:pt idx="455">
                  <c:v>1086</c:v>
                </c:pt>
                <c:pt idx="456">
                  <c:v>1090</c:v>
                </c:pt>
                <c:pt idx="457">
                  <c:v>1097</c:v>
                </c:pt>
                <c:pt idx="458">
                  <c:v>1100</c:v>
                </c:pt>
                <c:pt idx="459">
                  <c:v>1104</c:v>
                </c:pt>
                <c:pt idx="460">
                  <c:v>1110</c:v>
                </c:pt>
                <c:pt idx="461">
                  <c:v>1116</c:v>
                </c:pt>
                <c:pt idx="462">
                  <c:v>1121</c:v>
                </c:pt>
                <c:pt idx="463">
                  <c:v>1128</c:v>
                </c:pt>
                <c:pt idx="464">
                  <c:v>1132</c:v>
                </c:pt>
                <c:pt idx="465">
                  <c:v>1137</c:v>
                </c:pt>
                <c:pt idx="466">
                  <c:v>1145</c:v>
                </c:pt>
                <c:pt idx="467">
                  <c:v>1153</c:v>
                </c:pt>
                <c:pt idx="468">
                  <c:v>1160</c:v>
                </c:pt>
                <c:pt idx="469">
                  <c:v>1173</c:v>
                </c:pt>
                <c:pt idx="470">
                  <c:v>1178</c:v>
                </c:pt>
                <c:pt idx="471">
                  <c:v>1183</c:v>
                </c:pt>
                <c:pt idx="472">
                  <c:v>1184</c:v>
                </c:pt>
                <c:pt idx="473">
                  <c:v>1199</c:v>
                </c:pt>
                <c:pt idx="474">
                  <c:v>1210</c:v>
                </c:pt>
                <c:pt idx="475">
                  <c:v>1231</c:v>
                </c:pt>
                <c:pt idx="476">
                  <c:v>1256</c:v>
                </c:pt>
                <c:pt idx="477">
                  <c:v>1290</c:v>
                </c:pt>
                <c:pt idx="478">
                  <c:v>1475</c:v>
                </c:pt>
                <c:pt idx="479">
                  <c:v>1682</c:v>
                </c:pt>
                <c:pt idx="480">
                  <c:v>2017</c:v>
                </c:pt>
                <c:pt idx="481">
                  <c:v>2260</c:v>
                </c:pt>
                <c:pt idx="482">
                  <c:v>2533</c:v>
                </c:pt>
                <c:pt idx="483">
                  <c:v>2825</c:v>
                </c:pt>
                <c:pt idx="484">
                  <c:v>3139</c:v>
                </c:pt>
                <c:pt idx="485">
                  <c:v>3862</c:v>
                </c:pt>
                <c:pt idx="486">
                  <c:v>4322</c:v>
                </c:pt>
                <c:pt idx="487">
                  <c:v>4917</c:v>
                </c:pt>
                <c:pt idx="488">
                  <c:v>5456</c:v>
                </c:pt>
                <c:pt idx="489">
                  <c:v>6091</c:v>
                </c:pt>
                <c:pt idx="490">
                  <c:v>6761</c:v>
                </c:pt>
                <c:pt idx="491">
                  <c:v>7315</c:v>
                </c:pt>
                <c:pt idx="492">
                  <c:v>7806</c:v>
                </c:pt>
                <c:pt idx="493">
                  <c:v>8160</c:v>
                </c:pt>
                <c:pt idx="494">
                  <c:v>8511</c:v>
                </c:pt>
                <c:pt idx="495">
                  <c:v>8842</c:v>
                </c:pt>
                <c:pt idx="496">
                  <c:v>9389</c:v>
                </c:pt>
                <c:pt idx="497">
                  <c:v>9974</c:v>
                </c:pt>
                <c:pt idx="498">
                  <c:v>10446</c:v>
                </c:pt>
                <c:pt idx="499">
                  <c:v>10956</c:v>
                </c:pt>
                <c:pt idx="500">
                  <c:v>11298</c:v>
                </c:pt>
                <c:pt idx="501">
                  <c:v>11491</c:v>
                </c:pt>
                <c:pt idx="502">
                  <c:v>11694</c:v>
                </c:pt>
                <c:pt idx="503">
                  <c:v>11968</c:v>
                </c:pt>
                <c:pt idx="504">
                  <c:v>12222</c:v>
                </c:pt>
                <c:pt idx="505">
                  <c:v>12500</c:v>
                </c:pt>
                <c:pt idx="506">
                  <c:v>12746</c:v>
                </c:pt>
                <c:pt idx="507">
                  <c:v>12921</c:v>
                </c:pt>
                <c:pt idx="508">
                  <c:v>13106</c:v>
                </c:pt>
                <c:pt idx="509">
                  <c:v>13241</c:v>
                </c:pt>
                <c:pt idx="510">
                  <c:v>13409</c:v>
                </c:pt>
                <c:pt idx="511">
                  <c:v>13584</c:v>
                </c:pt>
                <c:pt idx="512">
                  <c:v>13771</c:v>
                </c:pt>
                <c:pt idx="513">
                  <c:v>13896</c:v>
                </c:pt>
                <c:pt idx="514">
                  <c:v>14005</c:v>
                </c:pt>
                <c:pt idx="515">
                  <c:v>14080</c:v>
                </c:pt>
                <c:pt idx="516">
                  <c:v>14157</c:v>
                </c:pt>
                <c:pt idx="517">
                  <c:v>14260</c:v>
                </c:pt>
                <c:pt idx="518">
                  <c:v>14389</c:v>
                </c:pt>
                <c:pt idx="519">
                  <c:v>14465</c:v>
                </c:pt>
                <c:pt idx="520">
                  <c:v>14545</c:v>
                </c:pt>
                <c:pt idx="521">
                  <c:v>14634</c:v>
                </c:pt>
                <c:pt idx="522">
                  <c:v>14694</c:v>
                </c:pt>
                <c:pt idx="523">
                  <c:v>14748</c:v>
                </c:pt>
                <c:pt idx="524">
                  <c:v>14804</c:v>
                </c:pt>
                <c:pt idx="525">
                  <c:v>14853</c:v>
                </c:pt>
                <c:pt idx="526">
                  <c:v>14911</c:v>
                </c:pt>
                <c:pt idx="527">
                  <c:v>14991</c:v>
                </c:pt>
                <c:pt idx="528">
                  <c:v>15030</c:v>
                </c:pt>
                <c:pt idx="529">
                  <c:v>15061</c:v>
                </c:pt>
                <c:pt idx="530">
                  <c:v>15088</c:v>
                </c:pt>
                <c:pt idx="531">
                  <c:v>15128</c:v>
                </c:pt>
                <c:pt idx="532">
                  <c:v>15149</c:v>
                </c:pt>
                <c:pt idx="533">
                  <c:v>15185</c:v>
                </c:pt>
                <c:pt idx="534">
                  <c:v>15218</c:v>
                </c:pt>
                <c:pt idx="535">
                  <c:v>15249</c:v>
                </c:pt>
                <c:pt idx="536">
                  <c:v>15273</c:v>
                </c:pt>
                <c:pt idx="537">
                  <c:v>15302</c:v>
                </c:pt>
                <c:pt idx="538">
                  <c:v>15328</c:v>
                </c:pt>
                <c:pt idx="539">
                  <c:v>15346</c:v>
                </c:pt>
                <c:pt idx="540">
                  <c:v>15378</c:v>
                </c:pt>
                <c:pt idx="541">
                  <c:v>15390</c:v>
                </c:pt>
                <c:pt idx="542">
                  <c:v>15408</c:v>
                </c:pt>
                <c:pt idx="543">
                  <c:v>15429</c:v>
                </c:pt>
                <c:pt idx="544">
                  <c:v>15453</c:v>
                </c:pt>
                <c:pt idx="545">
                  <c:v>15478</c:v>
                </c:pt>
                <c:pt idx="546">
                  <c:v>15511</c:v>
                </c:pt>
                <c:pt idx="547">
                  <c:v>15535</c:v>
                </c:pt>
                <c:pt idx="548">
                  <c:v>15558</c:v>
                </c:pt>
                <c:pt idx="549">
                  <c:v>15571</c:v>
                </c:pt>
                <c:pt idx="550">
                  <c:v>15582</c:v>
                </c:pt>
                <c:pt idx="551">
                  <c:v>15599</c:v>
                </c:pt>
                <c:pt idx="552">
                  <c:v>15619</c:v>
                </c:pt>
                <c:pt idx="553">
                  <c:v>15637</c:v>
                </c:pt>
                <c:pt idx="554">
                  <c:v>15662</c:v>
                </c:pt>
                <c:pt idx="555">
                  <c:v>15674</c:v>
                </c:pt>
                <c:pt idx="556">
                  <c:v>15688</c:v>
                </c:pt>
                <c:pt idx="557">
                  <c:v>15702</c:v>
                </c:pt>
                <c:pt idx="558">
                  <c:v>15721</c:v>
                </c:pt>
                <c:pt idx="559">
                  <c:v>15742</c:v>
                </c:pt>
                <c:pt idx="560">
                  <c:v>15753</c:v>
                </c:pt>
                <c:pt idx="561">
                  <c:v>15765</c:v>
                </c:pt>
                <c:pt idx="562">
                  <c:v>15775</c:v>
                </c:pt>
                <c:pt idx="563">
                  <c:v>15782</c:v>
                </c:pt>
                <c:pt idx="564">
                  <c:v>15790</c:v>
                </c:pt>
                <c:pt idx="565">
                  <c:v>15798</c:v>
                </c:pt>
                <c:pt idx="566">
                  <c:v>15814</c:v>
                </c:pt>
                <c:pt idx="567">
                  <c:v>15820</c:v>
                </c:pt>
                <c:pt idx="568">
                  <c:v>15836</c:v>
                </c:pt>
                <c:pt idx="569">
                  <c:v>15843</c:v>
                </c:pt>
                <c:pt idx="570">
                  <c:v>15852</c:v>
                </c:pt>
                <c:pt idx="571">
                  <c:v>15862</c:v>
                </c:pt>
                <c:pt idx="572">
                  <c:v>15880</c:v>
                </c:pt>
                <c:pt idx="573">
                  <c:v>15891</c:v>
                </c:pt>
                <c:pt idx="574">
                  <c:v>15897</c:v>
                </c:pt>
                <c:pt idx="575">
                  <c:v>15906</c:v>
                </c:pt>
                <c:pt idx="576">
                  <c:v>15916</c:v>
                </c:pt>
                <c:pt idx="577">
                  <c:v>15926</c:v>
                </c:pt>
                <c:pt idx="578">
                  <c:v>15932</c:v>
                </c:pt>
                <c:pt idx="579">
                  <c:v>15938</c:v>
                </c:pt>
                <c:pt idx="580">
                  <c:v>15939</c:v>
                </c:pt>
                <c:pt idx="581">
                  <c:v>15947</c:v>
                </c:pt>
                <c:pt idx="582">
                  <c:v>15954</c:v>
                </c:pt>
                <c:pt idx="583">
                  <c:v>15960</c:v>
                </c:pt>
                <c:pt idx="584">
                  <c:v>15983</c:v>
                </c:pt>
                <c:pt idx="585">
                  <c:v>15991</c:v>
                </c:pt>
                <c:pt idx="586">
                  <c:v>15995</c:v>
                </c:pt>
                <c:pt idx="587">
                  <c:v>16001</c:v>
                </c:pt>
                <c:pt idx="588">
                  <c:v>16006</c:v>
                </c:pt>
                <c:pt idx="589">
                  <c:v>16012</c:v>
                </c:pt>
                <c:pt idx="590">
                  <c:v>16013</c:v>
                </c:pt>
                <c:pt idx="591">
                  <c:v>16019</c:v>
                </c:pt>
                <c:pt idx="592">
                  <c:v>16035</c:v>
                </c:pt>
                <c:pt idx="593">
                  <c:v>16047</c:v>
                </c:pt>
                <c:pt idx="594">
                  <c:v>16056</c:v>
                </c:pt>
                <c:pt idx="595">
                  <c:v>16062</c:v>
                </c:pt>
                <c:pt idx="596">
                  <c:v>16069</c:v>
                </c:pt>
                <c:pt idx="597">
                  <c:v>16074</c:v>
                </c:pt>
                <c:pt idx="598">
                  <c:v>16088</c:v>
                </c:pt>
                <c:pt idx="599">
                  <c:v>16093</c:v>
                </c:pt>
                <c:pt idx="600">
                  <c:v>16098</c:v>
                </c:pt>
                <c:pt idx="601">
                  <c:v>16103</c:v>
                </c:pt>
                <c:pt idx="602">
                  <c:v>16115</c:v>
                </c:pt>
                <c:pt idx="603">
                  <c:v>16123</c:v>
                </c:pt>
                <c:pt idx="604">
                  <c:v>16129</c:v>
                </c:pt>
                <c:pt idx="605">
                  <c:v>16141</c:v>
                </c:pt>
                <c:pt idx="606">
                  <c:v>16147</c:v>
                </c:pt>
                <c:pt idx="607">
                  <c:v>16152</c:v>
                </c:pt>
                <c:pt idx="608">
                  <c:v>16159</c:v>
                </c:pt>
                <c:pt idx="609">
                  <c:v>16168</c:v>
                </c:pt>
                <c:pt idx="610">
                  <c:v>16176</c:v>
                </c:pt>
                <c:pt idx="611">
                  <c:v>16181</c:v>
                </c:pt>
                <c:pt idx="612">
                  <c:v>16189</c:v>
                </c:pt>
                <c:pt idx="613">
                  <c:v>16198</c:v>
                </c:pt>
                <c:pt idx="614">
                  <c:v>16205</c:v>
                </c:pt>
                <c:pt idx="615">
                  <c:v>16216</c:v>
                </c:pt>
                <c:pt idx="616">
                  <c:v>16223</c:v>
                </c:pt>
                <c:pt idx="617">
                  <c:v>16234</c:v>
                </c:pt>
                <c:pt idx="618">
                  <c:v>16244</c:v>
                </c:pt>
                <c:pt idx="619">
                  <c:v>16250</c:v>
                </c:pt>
                <c:pt idx="620">
                  <c:v>16255</c:v>
                </c:pt>
                <c:pt idx="621">
                  <c:v>16262</c:v>
                </c:pt>
                <c:pt idx="622">
                  <c:v>16267</c:v>
                </c:pt>
                <c:pt idx="623">
                  <c:v>16271</c:v>
                </c:pt>
                <c:pt idx="624">
                  <c:v>16283</c:v>
                </c:pt>
                <c:pt idx="625">
                  <c:v>16287</c:v>
                </c:pt>
                <c:pt idx="626">
                  <c:v>16294</c:v>
                </c:pt>
                <c:pt idx="627">
                  <c:v>16305</c:v>
                </c:pt>
                <c:pt idx="628">
                  <c:v>16309</c:v>
                </c:pt>
                <c:pt idx="629">
                  <c:v>16313</c:v>
                </c:pt>
                <c:pt idx="630">
                  <c:v>16321</c:v>
                </c:pt>
                <c:pt idx="631">
                  <c:v>16325</c:v>
                </c:pt>
                <c:pt idx="632">
                  <c:v>16336</c:v>
                </c:pt>
                <c:pt idx="633">
                  <c:v>16337</c:v>
                </c:pt>
                <c:pt idx="634">
                  <c:v>16337</c:v>
                </c:pt>
                <c:pt idx="635">
                  <c:v>16343</c:v>
                </c:pt>
                <c:pt idx="636">
                  <c:v>16347</c:v>
                </c:pt>
                <c:pt idx="637">
                  <c:v>16349</c:v>
                </c:pt>
                <c:pt idx="638">
                  <c:v>16357</c:v>
                </c:pt>
                <c:pt idx="639">
                  <c:v>16364</c:v>
                </c:pt>
                <c:pt idx="640">
                  <c:v>16368</c:v>
                </c:pt>
                <c:pt idx="641">
                  <c:v>16376</c:v>
                </c:pt>
                <c:pt idx="642">
                  <c:v>16380</c:v>
                </c:pt>
                <c:pt idx="643">
                  <c:v>16388</c:v>
                </c:pt>
                <c:pt idx="644">
                  <c:v>16394</c:v>
                </c:pt>
                <c:pt idx="645">
                  <c:v>16399</c:v>
                </c:pt>
                <c:pt idx="646">
                  <c:v>16406</c:v>
                </c:pt>
                <c:pt idx="647">
                  <c:v>16412</c:v>
                </c:pt>
                <c:pt idx="648">
                  <c:v>16417</c:v>
                </c:pt>
                <c:pt idx="649">
                  <c:v>16421</c:v>
                </c:pt>
                <c:pt idx="650">
                  <c:v>16428</c:v>
                </c:pt>
                <c:pt idx="651">
                  <c:v>16430</c:v>
                </c:pt>
                <c:pt idx="652">
                  <c:v>16437</c:v>
                </c:pt>
                <c:pt idx="653">
                  <c:v>16438</c:v>
                </c:pt>
                <c:pt idx="654">
                  <c:v>16442</c:v>
                </c:pt>
                <c:pt idx="655">
                  <c:v>16445</c:v>
                </c:pt>
                <c:pt idx="656">
                  <c:v>16451</c:v>
                </c:pt>
                <c:pt idx="657">
                  <c:v>16456</c:v>
                </c:pt>
                <c:pt idx="658">
                  <c:v>16465</c:v>
                </c:pt>
                <c:pt idx="659">
                  <c:v>16475</c:v>
                </c:pt>
                <c:pt idx="660">
                  <c:v>16479</c:v>
                </c:pt>
                <c:pt idx="661">
                  <c:v>16487</c:v>
                </c:pt>
                <c:pt idx="662">
                  <c:v>16496</c:v>
                </c:pt>
                <c:pt idx="663">
                  <c:v>16498</c:v>
                </c:pt>
                <c:pt idx="664">
                  <c:v>16503</c:v>
                </c:pt>
                <c:pt idx="665">
                  <c:v>16506</c:v>
                </c:pt>
                <c:pt idx="666">
                  <c:v>16516</c:v>
                </c:pt>
                <c:pt idx="667">
                  <c:v>16520</c:v>
                </c:pt>
                <c:pt idx="668">
                  <c:v>16529</c:v>
                </c:pt>
                <c:pt idx="669">
                  <c:v>16532</c:v>
                </c:pt>
                <c:pt idx="670">
                  <c:v>16539</c:v>
                </c:pt>
                <c:pt idx="671">
                  <c:v>16544</c:v>
                </c:pt>
                <c:pt idx="672">
                  <c:v>16554</c:v>
                </c:pt>
                <c:pt idx="673">
                  <c:v>16566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DA-4274-970D-B9B1651BE116}"/>
            </c:ext>
          </c:extLst>
        </c:ser>
        <c:ser>
          <c:idx val="1"/>
          <c:order val="1"/>
          <c:tx>
            <c:strRef>
              <c:f>香港マカオ台湾の患者・海外輸入症例・無症状病原体保有者!$CD$28</c:f>
              <c:strCache>
                <c:ptCount val="1"/>
                <c:pt idx="0">
                  <c:v>治癒退院（左軸）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香港マカオ台湾の患者・海外輸入症例・無症状病原体保有者!$CB$29:$CB$704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香港マカオ台湾の患者・海外輸入症例・無症状病原体保有者!$CD$29:$CD$704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6</c:v>
                </c:pt>
                <c:pt idx="36">
                  <c:v>9</c:v>
                </c:pt>
                <c:pt idx="37">
                  <c:v>9</c:v>
                </c:pt>
                <c:pt idx="38">
                  <c:v>12</c:v>
                </c:pt>
                <c:pt idx="39">
                  <c:v>12</c:v>
                </c:pt>
                <c:pt idx="40">
                  <c:v>12</c:v>
                </c:pt>
                <c:pt idx="41">
                  <c:v>12</c:v>
                </c:pt>
                <c:pt idx="42">
                  <c:v>12</c:v>
                </c:pt>
                <c:pt idx="43">
                  <c:v>12</c:v>
                </c:pt>
                <c:pt idx="44">
                  <c:v>13</c:v>
                </c:pt>
                <c:pt idx="45">
                  <c:v>15</c:v>
                </c:pt>
                <c:pt idx="46">
                  <c:v>15</c:v>
                </c:pt>
                <c:pt idx="47">
                  <c:v>17</c:v>
                </c:pt>
                <c:pt idx="48">
                  <c:v>17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22</c:v>
                </c:pt>
                <c:pt idx="54">
                  <c:v>22</c:v>
                </c:pt>
                <c:pt idx="55">
                  <c:v>22</c:v>
                </c:pt>
                <c:pt idx="56">
                  <c:v>26</c:v>
                </c:pt>
                <c:pt idx="57">
                  <c:v>28</c:v>
                </c:pt>
                <c:pt idx="58">
                  <c:v>28</c:v>
                </c:pt>
                <c:pt idx="59">
                  <c:v>28</c:v>
                </c:pt>
                <c:pt idx="60">
                  <c:v>29</c:v>
                </c:pt>
                <c:pt idx="61">
                  <c:v>29</c:v>
                </c:pt>
                <c:pt idx="62">
                  <c:v>29</c:v>
                </c:pt>
                <c:pt idx="63">
                  <c:v>29</c:v>
                </c:pt>
                <c:pt idx="64">
                  <c:v>30</c:v>
                </c:pt>
                <c:pt idx="65">
                  <c:v>30</c:v>
                </c:pt>
                <c:pt idx="66">
                  <c:v>39</c:v>
                </c:pt>
                <c:pt idx="67">
                  <c:v>39</c:v>
                </c:pt>
                <c:pt idx="68">
                  <c:v>39</c:v>
                </c:pt>
                <c:pt idx="69">
                  <c:v>45</c:v>
                </c:pt>
                <c:pt idx="70">
                  <c:v>50</c:v>
                </c:pt>
                <c:pt idx="71">
                  <c:v>50</c:v>
                </c:pt>
                <c:pt idx="72">
                  <c:v>50</c:v>
                </c:pt>
                <c:pt idx="73">
                  <c:v>54</c:v>
                </c:pt>
                <c:pt idx="74">
                  <c:v>57</c:v>
                </c:pt>
                <c:pt idx="75">
                  <c:v>61</c:v>
                </c:pt>
                <c:pt idx="76">
                  <c:v>67</c:v>
                </c:pt>
                <c:pt idx="77">
                  <c:v>80</c:v>
                </c:pt>
                <c:pt idx="78">
                  <c:v>91</c:v>
                </c:pt>
                <c:pt idx="79">
                  <c:v>91</c:v>
                </c:pt>
                <c:pt idx="80">
                  <c:v>109</c:v>
                </c:pt>
                <c:pt idx="81">
                  <c:v>114</c:v>
                </c:pt>
                <c:pt idx="82">
                  <c:v>124</c:v>
                </c:pt>
                <c:pt idx="83">
                  <c:v>137</c:v>
                </c:pt>
                <c:pt idx="84">
                  <c:v>155</c:v>
                </c:pt>
                <c:pt idx="85">
                  <c:v>166</c:v>
                </c:pt>
                <c:pt idx="86">
                  <c:v>178</c:v>
                </c:pt>
                <c:pt idx="87">
                  <c:v>189</c:v>
                </c:pt>
                <c:pt idx="88">
                  <c:v>203</c:v>
                </c:pt>
                <c:pt idx="89">
                  <c:v>217</c:v>
                </c:pt>
                <c:pt idx="90">
                  <c:v>236</c:v>
                </c:pt>
                <c:pt idx="91">
                  <c:v>253</c:v>
                </c:pt>
                <c:pt idx="92">
                  <c:v>264</c:v>
                </c:pt>
                <c:pt idx="93">
                  <c:v>275</c:v>
                </c:pt>
                <c:pt idx="94">
                  <c:v>281</c:v>
                </c:pt>
                <c:pt idx="95">
                  <c:v>290</c:v>
                </c:pt>
                <c:pt idx="96">
                  <c:v>307</c:v>
                </c:pt>
                <c:pt idx="97">
                  <c:v>311</c:v>
                </c:pt>
                <c:pt idx="98">
                  <c:v>322</c:v>
                </c:pt>
                <c:pt idx="99">
                  <c:v>324</c:v>
                </c:pt>
                <c:pt idx="100">
                  <c:v>324</c:v>
                </c:pt>
                <c:pt idx="101">
                  <c:v>332</c:v>
                </c:pt>
                <c:pt idx="102">
                  <c:v>334</c:v>
                </c:pt>
                <c:pt idx="103">
                  <c:v>334</c:v>
                </c:pt>
                <c:pt idx="104">
                  <c:v>339</c:v>
                </c:pt>
                <c:pt idx="105">
                  <c:v>339</c:v>
                </c:pt>
                <c:pt idx="106">
                  <c:v>355</c:v>
                </c:pt>
                <c:pt idx="107">
                  <c:v>361</c:v>
                </c:pt>
                <c:pt idx="108">
                  <c:v>366</c:v>
                </c:pt>
                <c:pt idx="109">
                  <c:v>368</c:v>
                </c:pt>
                <c:pt idx="110">
                  <c:v>372</c:v>
                </c:pt>
                <c:pt idx="111">
                  <c:v>375</c:v>
                </c:pt>
                <c:pt idx="112">
                  <c:v>383</c:v>
                </c:pt>
                <c:pt idx="113">
                  <c:v>387</c:v>
                </c:pt>
                <c:pt idx="114">
                  <c:v>389</c:v>
                </c:pt>
                <c:pt idx="115">
                  <c:v>395</c:v>
                </c:pt>
                <c:pt idx="116">
                  <c:v>398</c:v>
                </c:pt>
                <c:pt idx="117">
                  <c:v>401</c:v>
                </c:pt>
                <c:pt idx="118">
                  <c:v>402</c:v>
                </c:pt>
                <c:pt idx="119">
                  <c:v>407</c:v>
                </c:pt>
                <c:pt idx="120">
                  <c:v>407</c:v>
                </c:pt>
                <c:pt idx="121">
                  <c:v>411</c:v>
                </c:pt>
                <c:pt idx="122">
                  <c:v>414</c:v>
                </c:pt>
                <c:pt idx="123">
                  <c:v>415</c:v>
                </c:pt>
                <c:pt idx="124">
                  <c:v>416</c:v>
                </c:pt>
                <c:pt idx="125">
                  <c:v>419</c:v>
                </c:pt>
                <c:pt idx="126">
                  <c:v>420</c:v>
                </c:pt>
                <c:pt idx="127">
                  <c:v>420</c:v>
                </c:pt>
                <c:pt idx="128">
                  <c:v>421</c:v>
                </c:pt>
                <c:pt idx="129">
                  <c:v>423</c:v>
                </c:pt>
                <c:pt idx="130">
                  <c:v>427</c:v>
                </c:pt>
                <c:pt idx="131">
                  <c:v>427</c:v>
                </c:pt>
                <c:pt idx="132">
                  <c:v>428</c:v>
                </c:pt>
                <c:pt idx="133">
                  <c:v>428</c:v>
                </c:pt>
                <c:pt idx="134">
                  <c:v>429</c:v>
                </c:pt>
                <c:pt idx="135">
                  <c:v>429</c:v>
                </c:pt>
                <c:pt idx="136">
                  <c:v>430</c:v>
                </c:pt>
                <c:pt idx="137">
                  <c:v>430</c:v>
                </c:pt>
                <c:pt idx="138">
                  <c:v>431</c:v>
                </c:pt>
                <c:pt idx="139">
                  <c:v>431</c:v>
                </c:pt>
                <c:pt idx="140">
                  <c:v>431</c:v>
                </c:pt>
                <c:pt idx="141">
                  <c:v>431</c:v>
                </c:pt>
                <c:pt idx="142">
                  <c:v>431</c:v>
                </c:pt>
                <c:pt idx="143">
                  <c:v>431</c:v>
                </c:pt>
                <c:pt idx="144">
                  <c:v>433</c:v>
                </c:pt>
                <c:pt idx="145">
                  <c:v>433</c:v>
                </c:pt>
                <c:pt idx="146">
                  <c:v>434</c:v>
                </c:pt>
                <c:pt idx="147">
                  <c:v>434</c:v>
                </c:pt>
                <c:pt idx="148">
                  <c:v>434</c:v>
                </c:pt>
                <c:pt idx="149">
                  <c:v>434</c:v>
                </c:pt>
                <c:pt idx="150">
                  <c:v>434</c:v>
                </c:pt>
                <c:pt idx="151">
                  <c:v>435</c:v>
                </c:pt>
                <c:pt idx="152">
                  <c:v>435</c:v>
                </c:pt>
                <c:pt idx="153">
                  <c:v>435</c:v>
                </c:pt>
                <c:pt idx="154">
                  <c:v>435</c:v>
                </c:pt>
                <c:pt idx="155">
                  <c:v>435</c:v>
                </c:pt>
                <c:pt idx="156">
                  <c:v>435</c:v>
                </c:pt>
                <c:pt idx="157">
                  <c:v>435</c:v>
                </c:pt>
                <c:pt idx="158">
                  <c:v>435</c:v>
                </c:pt>
                <c:pt idx="159">
                  <c:v>435</c:v>
                </c:pt>
                <c:pt idx="160">
                  <c:v>438</c:v>
                </c:pt>
                <c:pt idx="161">
                  <c:v>438</c:v>
                </c:pt>
                <c:pt idx="162">
                  <c:v>438</c:v>
                </c:pt>
                <c:pt idx="163">
                  <c:v>438</c:v>
                </c:pt>
                <c:pt idx="164">
                  <c:v>438</c:v>
                </c:pt>
                <c:pt idx="165">
                  <c:v>438</c:v>
                </c:pt>
                <c:pt idx="166">
                  <c:v>438</c:v>
                </c:pt>
                <c:pt idx="167">
                  <c:v>438</c:v>
                </c:pt>
                <c:pt idx="168">
                  <c:v>438</c:v>
                </c:pt>
                <c:pt idx="169">
                  <c:v>438</c:v>
                </c:pt>
                <c:pt idx="170">
                  <c:v>438</c:v>
                </c:pt>
                <c:pt idx="171">
                  <c:v>438</c:v>
                </c:pt>
                <c:pt idx="172">
                  <c:v>440</c:v>
                </c:pt>
                <c:pt idx="173">
                  <c:v>440</c:v>
                </c:pt>
                <c:pt idx="174">
                  <c:v>440</c:v>
                </c:pt>
                <c:pt idx="175">
                  <c:v>440</c:v>
                </c:pt>
                <c:pt idx="176">
                  <c:v>440</c:v>
                </c:pt>
                <c:pt idx="177">
                  <c:v>440</c:v>
                </c:pt>
                <c:pt idx="178">
                  <c:v>440</c:v>
                </c:pt>
                <c:pt idx="179">
                  <c:v>440</c:v>
                </c:pt>
                <c:pt idx="180">
                  <c:v>440</c:v>
                </c:pt>
                <c:pt idx="181">
                  <c:v>440</c:v>
                </c:pt>
                <c:pt idx="182">
                  <c:v>440</c:v>
                </c:pt>
                <c:pt idx="183">
                  <c:v>440</c:v>
                </c:pt>
                <c:pt idx="184">
                  <c:v>440</c:v>
                </c:pt>
                <c:pt idx="185">
                  <c:v>440</c:v>
                </c:pt>
                <c:pt idx="186">
                  <c:v>440</c:v>
                </c:pt>
                <c:pt idx="187">
                  <c:v>440</c:v>
                </c:pt>
                <c:pt idx="188">
                  <c:v>440</c:v>
                </c:pt>
                <c:pt idx="189">
                  <c:v>440</c:v>
                </c:pt>
                <c:pt idx="190">
                  <c:v>441</c:v>
                </c:pt>
                <c:pt idx="191">
                  <c:v>441</c:v>
                </c:pt>
                <c:pt idx="192">
                  <c:v>441</c:v>
                </c:pt>
                <c:pt idx="193">
                  <c:v>441</c:v>
                </c:pt>
                <c:pt idx="194">
                  <c:v>441</c:v>
                </c:pt>
                <c:pt idx="195">
                  <c:v>441</c:v>
                </c:pt>
                <c:pt idx="196">
                  <c:v>441</c:v>
                </c:pt>
                <c:pt idx="197">
                  <c:v>441</c:v>
                </c:pt>
                <c:pt idx="198">
                  <c:v>441</c:v>
                </c:pt>
                <c:pt idx="199">
                  <c:v>441</c:v>
                </c:pt>
                <c:pt idx="200">
                  <c:v>441</c:v>
                </c:pt>
                <c:pt idx="201">
                  <c:v>443</c:v>
                </c:pt>
                <c:pt idx="202">
                  <c:v>450</c:v>
                </c:pt>
                <c:pt idx="203">
                  <c:v>450</c:v>
                </c:pt>
                <c:pt idx="204">
                  <c:v>450</c:v>
                </c:pt>
                <c:pt idx="205">
                  <c:v>450</c:v>
                </c:pt>
                <c:pt idx="206">
                  <c:v>450</c:v>
                </c:pt>
                <c:pt idx="207">
                  <c:v>450</c:v>
                </c:pt>
                <c:pt idx="208">
                  <c:v>450</c:v>
                </c:pt>
                <c:pt idx="209">
                  <c:v>457</c:v>
                </c:pt>
                <c:pt idx="210">
                  <c:v>457</c:v>
                </c:pt>
                <c:pt idx="211">
                  <c:v>457</c:v>
                </c:pt>
                <c:pt idx="212">
                  <c:v>457</c:v>
                </c:pt>
                <c:pt idx="213">
                  <c:v>457</c:v>
                </c:pt>
                <c:pt idx="214">
                  <c:v>457</c:v>
                </c:pt>
                <c:pt idx="215">
                  <c:v>457</c:v>
                </c:pt>
                <c:pt idx="216">
                  <c:v>462</c:v>
                </c:pt>
                <c:pt idx="217">
                  <c:v>462</c:v>
                </c:pt>
                <c:pt idx="218">
                  <c:v>462</c:v>
                </c:pt>
                <c:pt idx="219">
                  <c:v>462</c:v>
                </c:pt>
                <c:pt idx="220">
                  <c:v>462</c:v>
                </c:pt>
                <c:pt idx="221">
                  <c:v>462</c:v>
                </c:pt>
                <c:pt idx="222">
                  <c:v>462</c:v>
                </c:pt>
                <c:pt idx="223">
                  <c:v>471</c:v>
                </c:pt>
                <c:pt idx="224">
                  <c:v>471</c:v>
                </c:pt>
                <c:pt idx="225">
                  <c:v>471</c:v>
                </c:pt>
                <c:pt idx="226">
                  <c:v>473</c:v>
                </c:pt>
                <c:pt idx="227">
                  <c:v>473</c:v>
                </c:pt>
                <c:pt idx="228">
                  <c:v>475</c:v>
                </c:pt>
                <c:pt idx="229">
                  <c:v>475</c:v>
                </c:pt>
                <c:pt idx="230">
                  <c:v>475</c:v>
                </c:pt>
                <c:pt idx="231">
                  <c:v>475</c:v>
                </c:pt>
                <c:pt idx="232">
                  <c:v>475</c:v>
                </c:pt>
                <c:pt idx="233">
                  <c:v>475</c:v>
                </c:pt>
                <c:pt idx="234">
                  <c:v>475</c:v>
                </c:pt>
                <c:pt idx="235">
                  <c:v>476</c:v>
                </c:pt>
                <c:pt idx="236">
                  <c:v>476</c:v>
                </c:pt>
                <c:pt idx="237">
                  <c:v>477</c:v>
                </c:pt>
                <c:pt idx="238">
                  <c:v>478</c:v>
                </c:pt>
                <c:pt idx="239">
                  <c:v>478</c:v>
                </c:pt>
                <c:pt idx="240">
                  <c:v>479</c:v>
                </c:pt>
                <c:pt idx="241">
                  <c:v>479</c:v>
                </c:pt>
                <c:pt idx="242">
                  <c:v>479</c:v>
                </c:pt>
                <c:pt idx="243">
                  <c:v>479</c:v>
                </c:pt>
                <c:pt idx="244">
                  <c:v>480</c:v>
                </c:pt>
                <c:pt idx="245">
                  <c:v>480</c:v>
                </c:pt>
                <c:pt idx="246">
                  <c:v>480</c:v>
                </c:pt>
                <c:pt idx="247">
                  <c:v>480</c:v>
                </c:pt>
                <c:pt idx="248">
                  <c:v>480</c:v>
                </c:pt>
                <c:pt idx="249">
                  <c:v>482</c:v>
                </c:pt>
                <c:pt idx="250">
                  <c:v>482</c:v>
                </c:pt>
                <c:pt idx="251">
                  <c:v>483</c:v>
                </c:pt>
                <c:pt idx="252">
                  <c:v>484</c:v>
                </c:pt>
                <c:pt idx="253">
                  <c:v>484</c:v>
                </c:pt>
                <c:pt idx="254">
                  <c:v>484</c:v>
                </c:pt>
                <c:pt idx="255">
                  <c:v>484</c:v>
                </c:pt>
                <c:pt idx="256">
                  <c:v>485</c:v>
                </c:pt>
                <c:pt idx="257">
                  <c:v>485</c:v>
                </c:pt>
                <c:pt idx="258">
                  <c:v>486</c:v>
                </c:pt>
                <c:pt idx="259">
                  <c:v>487</c:v>
                </c:pt>
                <c:pt idx="260">
                  <c:v>488</c:v>
                </c:pt>
                <c:pt idx="261">
                  <c:v>488</c:v>
                </c:pt>
                <c:pt idx="262">
                  <c:v>488</c:v>
                </c:pt>
                <c:pt idx="263">
                  <c:v>489</c:v>
                </c:pt>
                <c:pt idx="264">
                  <c:v>489</c:v>
                </c:pt>
                <c:pt idx="265">
                  <c:v>489</c:v>
                </c:pt>
                <c:pt idx="266">
                  <c:v>491</c:v>
                </c:pt>
                <c:pt idx="267">
                  <c:v>491</c:v>
                </c:pt>
                <c:pt idx="268">
                  <c:v>491</c:v>
                </c:pt>
                <c:pt idx="269">
                  <c:v>491</c:v>
                </c:pt>
                <c:pt idx="270">
                  <c:v>493</c:v>
                </c:pt>
                <c:pt idx="271">
                  <c:v>495</c:v>
                </c:pt>
                <c:pt idx="272">
                  <c:v>495</c:v>
                </c:pt>
                <c:pt idx="273">
                  <c:v>497</c:v>
                </c:pt>
                <c:pt idx="274">
                  <c:v>497</c:v>
                </c:pt>
                <c:pt idx="275">
                  <c:v>502</c:v>
                </c:pt>
                <c:pt idx="276">
                  <c:v>502</c:v>
                </c:pt>
                <c:pt idx="277">
                  <c:v>502</c:v>
                </c:pt>
                <c:pt idx="278">
                  <c:v>502</c:v>
                </c:pt>
                <c:pt idx="279">
                  <c:v>508</c:v>
                </c:pt>
                <c:pt idx="280">
                  <c:v>513</c:v>
                </c:pt>
                <c:pt idx="281">
                  <c:v>514</c:v>
                </c:pt>
                <c:pt idx="282">
                  <c:v>515</c:v>
                </c:pt>
                <c:pt idx="283">
                  <c:v>518</c:v>
                </c:pt>
                <c:pt idx="284">
                  <c:v>519</c:v>
                </c:pt>
                <c:pt idx="285">
                  <c:v>521</c:v>
                </c:pt>
                <c:pt idx="286">
                  <c:v>521</c:v>
                </c:pt>
                <c:pt idx="287">
                  <c:v>523</c:v>
                </c:pt>
                <c:pt idx="288">
                  <c:v>523</c:v>
                </c:pt>
                <c:pt idx="289">
                  <c:v>523</c:v>
                </c:pt>
                <c:pt idx="290">
                  <c:v>524</c:v>
                </c:pt>
                <c:pt idx="291">
                  <c:v>526</c:v>
                </c:pt>
                <c:pt idx="292">
                  <c:v>528</c:v>
                </c:pt>
                <c:pt idx="293">
                  <c:v>528</c:v>
                </c:pt>
                <c:pt idx="294">
                  <c:v>532</c:v>
                </c:pt>
                <c:pt idx="295">
                  <c:v>533</c:v>
                </c:pt>
                <c:pt idx="296">
                  <c:v>535</c:v>
                </c:pt>
                <c:pt idx="297">
                  <c:v>536</c:v>
                </c:pt>
                <c:pt idx="298">
                  <c:v>536</c:v>
                </c:pt>
                <c:pt idx="299">
                  <c:v>539</c:v>
                </c:pt>
                <c:pt idx="300">
                  <c:v>541</c:v>
                </c:pt>
                <c:pt idx="301">
                  <c:v>545</c:v>
                </c:pt>
                <c:pt idx="302">
                  <c:v>546</c:v>
                </c:pt>
                <c:pt idx="303">
                  <c:v>546</c:v>
                </c:pt>
                <c:pt idx="304">
                  <c:v>548</c:v>
                </c:pt>
                <c:pt idx="305">
                  <c:v>549</c:v>
                </c:pt>
                <c:pt idx="306">
                  <c:v>549</c:v>
                </c:pt>
                <c:pt idx="307">
                  <c:v>553</c:v>
                </c:pt>
                <c:pt idx="308">
                  <c:v>555</c:v>
                </c:pt>
                <c:pt idx="309">
                  <c:v>555</c:v>
                </c:pt>
                <c:pt idx="310">
                  <c:v>556</c:v>
                </c:pt>
                <c:pt idx="311">
                  <c:v>565</c:v>
                </c:pt>
                <c:pt idx="312">
                  <c:v>565</c:v>
                </c:pt>
                <c:pt idx="313">
                  <c:v>565</c:v>
                </c:pt>
                <c:pt idx="314">
                  <c:v>570</c:v>
                </c:pt>
                <c:pt idx="315">
                  <c:v>572</c:v>
                </c:pt>
                <c:pt idx="316">
                  <c:v>572</c:v>
                </c:pt>
                <c:pt idx="317">
                  <c:v>574</c:v>
                </c:pt>
                <c:pt idx="318">
                  <c:v>574</c:v>
                </c:pt>
                <c:pt idx="319">
                  <c:v>574</c:v>
                </c:pt>
                <c:pt idx="320">
                  <c:v>582</c:v>
                </c:pt>
                <c:pt idx="321">
                  <c:v>585</c:v>
                </c:pt>
                <c:pt idx="322">
                  <c:v>590</c:v>
                </c:pt>
                <c:pt idx="323">
                  <c:v>595</c:v>
                </c:pt>
                <c:pt idx="324">
                  <c:v>601</c:v>
                </c:pt>
                <c:pt idx="325">
                  <c:v>606</c:v>
                </c:pt>
                <c:pt idx="326">
                  <c:v>606</c:v>
                </c:pt>
                <c:pt idx="327">
                  <c:v>611</c:v>
                </c:pt>
                <c:pt idx="328">
                  <c:v>612</c:v>
                </c:pt>
                <c:pt idx="329">
                  <c:v>616</c:v>
                </c:pt>
                <c:pt idx="330">
                  <c:v>619</c:v>
                </c:pt>
                <c:pt idx="331">
                  <c:v>624</c:v>
                </c:pt>
                <c:pt idx="332">
                  <c:v>627</c:v>
                </c:pt>
                <c:pt idx="333">
                  <c:v>627</c:v>
                </c:pt>
                <c:pt idx="334">
                  <c:v>632</c:v>
                </c:pt>
                <c:pt idx="335">
                  <c:v>635</c:v>
                </c:pt>
                <c:pt idx="336">
                  <c:v>635</c:v>
                </c:pt>
                <c:pt idx="337">
                  <c:v>640</c:v>
                </c:pt>
                <c:pt idx="338">
                  <c:v>647</c:v>
                </c:pt>
                <c:pt idx="339">
                  <c:v>653</c:v>
                </c:pt>
                <c:pt idx="340">
                  <c:v>654</c:v>
                </c:pt>
                <c:pt idx="341">
                  <c:v>661</c:v>
                </c:pt>
                <c:pt idx="342">
                  <c:v>666</c:v>
                </c:pt>
                <c:pt idx="343">
                  <c:v>671</c:v>
                </c:pt>
                <c:pt idx="344">
                  <c:v>682</c:v>
                </c:pt>
                <c:pt idx="345">
                  <c:v>686</c:v>
                </c:pt>
                <c:pt idx="346">
                  <c:v>689</c:v>
                </c:pt>
                <c:pt idx="347">
                  <c:v>696</c:v>
                </c:pt>
                <c:pt idx="348">
                  <c:v>697</c:v>
                </c:pt>
                <c:pt idx="349">
                  <c:v>700</c:v>
                </c:pt>
                <c:pt idx="350">
                  <c:v>708</c:v>
                </c:pt>
                <c:pt idx="351">
                  <c:v>714</c:v>
                </c:pt>
                <c:pt idx="352">
                  <c:v>720</c:v>
                </c:pt>
                <c:pt idx="353">
                  <c:v>720</c:v>
                </c:pt>
                <c:pt idx="354">
                  <c:v>726</c:v>
                </c:pt>
                <c:pt idx="355">
                  <c:v>730</c:v>
                </c:pt>
                <c:pt idx="356">
                  <c:v>731</c:v>
                </c:pt>
                <c:pt idx="357">
                  <c:v>731</c:v>
                </c:pt>
                <c:pt idx="358">
                  <c:v>741</c:v>
                </c:pt>
                <c:pt idx="359">
                  <c:v>751</c:v>
                </c:pt>
                <c:pt idx="360">
                  <c:v>755</c:v>
                </c:pt>
                <c:pt idx="361">
                  <c:v>756</c:v>
                </c:pt>
                <c:pt idx="362">
                  <c:v>766</c:v>
                </c:pt>
                <c:pt idx="363">
                  <c:v>769</c:v>
                </c:pt>
                <c:pt idx="364">
                  <c:v>771</c:v>
                </c:pt>
                <c:pt idx="365">
                  <c:v>777</c:v>
                </c:pt>
                <c:pt idx="366">
                  <c:v>783</c:v>
                </c:pt>
                <c:pt idx="367">
                  <c:v>787</c:v>
                </c:pt>
                <c:pt idx="368">
                  <c:v>787</c:v>
                </c:pt>
                <c:pt idx="369">
                  <c:v>797</c:v>
                </c:pt>
                <c:pt idx="370">
                  <c:v>807</c:v>
                </c:pt>
                <c:pt idx="371">
                  <c:v>809</c:v>
                </c:pt>
                <c:pt idx="372">
                  <c:v>813</c:v>
                </c:pt>
                <c:pt idx="373">
                  <c:v>823</c:v>
                </c:pt>
                <c:pt idx="374">
                  <c:v>830</c:v>
                </c:pt>
                <c:pt idx="375">
                  <c:v>830</c:v>
                </c:pt>
                <c:pt idx="376">
                  <c:v>832</c:v>
                </c:pt>
                <c:pt idx="377">
                  <c:v>834</c:v>
                </c:pt>
                <c:pt idx="378">
                  <c:v>839</c:v>
                </c:pt>
                <c:pt idx="379">
                  <c:v>841</c:v>
                </c:pt>
                <c:pt idx="380">
                  <c:v>843</c:v>
                </c:pt>
                <c:pt idx="381">
                  <c:v>844</c:v>
                </c:pt>
                <c:pt idx="382">
                  <c:v>848</c:v>
                </c:pt>
                <c:pt idx="383">
                  <c:v>850</c:v>
                </c:pt>
                <c:pt idx="384">
                  <c:v>853</c:v>
                </c:pt>
                <c:pt idx="385">
                  <c:v>859</c:v>
                </c:pt>
                <c:pt idx="386">
                  <c:v>859</c:v>
                </c:pt>
                <c:pt idx="387">
                  <c:v>859</c:v>
                </c:pt>
                <c:pt idx="388">
                  <c:v>859</c:v>
                </c:pt>
                <c:pt idx="389">
                  <c:v>859</c:v>
                </c:pt>
                <c:pt idx="390">
                  <c:v>859</c:v>
                </c:pt>
                <c:pt idx="391">
                  <c:v>879</c:v>
                </c:pt>
                <c:pt idx="392">
                  <c:v>886</c:v>
                </c:pt>
                <c:pt idx="393">
                  <c:v>888</c:v>
                </c:pt>
                <c:pt idx="394">
                  <c:v>893</c:v>
                </c:pt>
                <c:pt idx="395">
                  <c:v>893</c:v>
                </c:pt>
                <c:pt idx="396">
                  <c:v>893</c:v>
                </c:pt>
                <c:pt idx="397">
                  <c:v>893</c:v>
                </c:pt>
                <c:pt idx="398">
                  <c:v>899</c:v>
                </c:pt>
                <c:pt idx="399">
                  <c:v>906</c:v>
                </c:pt>
                <c:pt idx="400">
                  <c:v>906</c:v>
                </c:pt>
                <c:pt idx="401">
                  <c:v>917</c:v>
                </c:pt>
                <c:pt idx="402">
                  <c:v>919</c:v>
                </c:pt>
                <c:pt idx="403">
                  <c:v>919</c:v>
                </c:pt>
                <c:pt idx="404">
                  <c:v>919</c:v>
                </c:pt>
                <c:pt idx="405">
                  <c:v>926</c:v>
                </c:pt>
                <c:pt idx="406">
                  <c:v>928</c:v>
                </c:pt>
                <c:pt idx="407">
                  <c:v>928</c:v>
                </c:pt>
                <c:pt idx="408">
                  <c:v>932</c:v>
                </c:pt>
                <c:pt idx="409">
                  <c:v>932</c:v>
                </c:pt>
                <c:pt idx="410">
                  <c:v>932</c:v>
                </c:pt>
                <c:pt idx="411">
                  <c:v>932</c:v>
                </c:pt>
                <c:pt idx="412">
                  <c:v>936</c:v>
                </c:pt>
                <c:pt idx="413">
                  <c:v>936</c:v>
                </c:pt>
                <c:pt idx="414">
                  <c:v>942</c:v>
                </c:pt>
                <c:pt idx="415">
                  <c:v>942</c:v>
                </c:pt>
                <c:pt idx="416">
                  <c:v>950</c:v>
                </c:pt>
                <c:pt idx="417">
                  <c:v>951</c:v>
                </c:pt>
                <c:pt idx="418">
                  <c:v>951</c:v>
                </c:pt>
                <c:pt idx="419">
                  <c:v>956</c:v>
                </c:pt>
                <c:pt idx="420">
                  <c:v>958</c:v>
                </c:pt>
                <c:pt idx="421">
                  <c:v>959</c:v>
                </c:pt>
                <c:pt idx="422">
                  <c:v>961</c:v>
                </c:pt>
                <c:pt idx="423">
                  <c:v>963</c:v>
                </c:pt>
                <c:pt idx="424">
                  <c:v>963</c:v>
                </c:pt>
                <c:pt idx="425">
                  <c:v>969</c:v>
                </c:pt>
                <c:pt idx="426">
                  <c:v>969</c:v>
                </c:pt>
                <c:pt idx="427">
                  <c:v>971</c:v>
                </c:pt>
                <c:pt idx="428">
                  <c:v>973</c:v>
                </c:pt>
                <c:pt idx="429">
                  <c:v>978</c:v>
                </c:pt>
                <c:pt idx="430">
                  <c:v>979</c:v>
                </c:pt>
                <c:pt idx="431">
                  <c:v>979</c:v>
                </c:pt>
                <c:pt idx="432">
                  <c:v>981</c:v>
                </c:pt>
                <c:pt idx="433">
                  <c:v>981</c:v>
                </c:pt>
                <c:pt idx="434">
                  <c:v>983</c:v>
                </c:pt>
                <c:pt idx="435">
                  <c:v>987</c:v>
                </c:pt>
                <c:pt idx="436">
                  <c:v>992</c:v>
                </c:pt>
                <c:pt idx="437">
                  <c:v>997</c:v>
                </c:pt>
                <c:pt idx="438">
                  <c:v>1004</c:v>
                </c:pt>
                <c:pt idx="439">
                  <c:v>1004</c:v>
                </c:pt>
                <c:pt idx="440">
                  <c:v>1004</c:v>
                </c:pt>
                <c:pt idx="441">
                  <c:v>1007</c:v>
                </c:pt>
                <c:pt idx="442">
                  <c:v>1018</c:v>
                </c:pt>
                <c:pt idx="443">
                  <c:v>1020</c:v>
                </c:pt>
                <c:pt idx="444">
                  <c:v>1022</c:v>
                </c:pt>
                <c:pt idx="445">
                  <c:v>1026</c:v>
                </c:pt>
                <c:pt idx="446">
                  <c:v>1027</c:v>
                </c:pt>
                <c:pt idx="447">
                  <c:v>1029</c:v>
                </c:pt>
                <c:pt idx="448">
                  <c:v>1031</c:v>
                </c:pt>
                <c:pt idx="449">
                  <c:v>1032</c:v>
                </c:pt>
                <c:pt idx="450">
                  <c:v>1033</c:v>
                </c:pt>
                <c:pt idx="451">
                  <c:v>1033</c:v>
                </c:pt>
                <c:pt idx="452">
                  <c:v>1034</c:v>
                </c:pt>
                <c:pt idx="453">
                  <c:v>1038</c:v>
                </c:pt>
                <c:pt idx="454">
                  <c:v>1038</c:v>
                </c:pt>
                <c:pt idx="455">
                  <c:v>1041</c:v>
                </c:pt>
                <c:pt idx="456">
                  <c:v>1044</c:v>
                </c:pt>
                <c:pt idx="457">
                  <c:v>1045</c:v>
                </c:pt>
                <c:pt idx="458">
                  <c:v>1045</c:v>
                </c:pt>
                <c:pt idx="459">
                  <c:v>1046</c:v>
                </c:pt>
                <c:pt idx="460">
                  <c:v>1050</c:v>
                </c:pt>
                <c:pt idx="461">
                  <c:v>1050</c:v>
                </c:pt>
                <c:pt idx="462">
                  <c:v>1051</c:v>
                </c:pt>
                <c:pt idx="463">
                  <c:v>1053</c:v>
                </c:pt>
                <c:pt idx="464">
                  <c:v>1053</c:v>
                </c:pt>
                <c:pt idx="465">
                  <c:v>1055</c:v>
                </c:pt>
                <c:pt idx="466">
                  <c:v>1058</c:v>
                </c:pt>
                <c:pt idx="467">
                  <c:v>1067</c:v>
                </c:pt>
                <c:pt idx="468">
                  <c:v>1074</c:v>
                </c:pt>
                <c:pt idx="469">
                  <c:v>1075</c:v>
                </c:pt>
                <c:pt idx="470">
                  <c:v>1077</c:v>
                </c:pt>
                <c:pt idx="471">
                  <c:v>1082</c:v>
                </c:pt>
                <c:pt idx="472">
                  <c:v>1089</c:v>
                </c:pt>
                <c:pt idx="473">
                  <c:v>1089</c:v>
                </c:pt>
                <c:pt idx="474">
                  <c:v>1093</c:v>
                </c:pt>
                <c:pt idx="475">
                  <c:v>1097</c:v>
                </c:pt>
                <c:pt idx="476">
                  <c:v>1102</c:v>
                </c:pt>
                <c:pt idx="477">
                  <c:v>1107</c:v>
                </c:pt>
                <c:pt idx="478">
                  <c:v>1116</c:v>
                </c:pt>
                <c:pt idx="479">
                  <c:v>1116</c:v>
                </c:pt>
                <c:pt idx="480">
                  <c:v>1123</c:v>
                </c:pt>
                <c:pt idx="481">
                  <c:v>1127</c:v>
                </c:pt>
                <c:pt idx="482">
                  <c:v>1133</c:v>
                </c:pt>
                <c:pt idx="483">
                  <c:v>1133</c:v>
                </c:pt>
                <c:pt idx="484">
                  <c:v>1133</c:v>
                </c:pt>
                <c:pt idx="485">
                  <c:v>1133</c:v>
                </c:pt>
                <c:pt idx="486">
                  <c:v>1133</c:v>
                </c:pt>
                <c:pt idx="487">
                  <c:v>1133</c:v>
                </c:pt>
                <c:pt idx="488">
                  <c:v>1133</c:v>
                </c:pt>
                <c:pt idx="489">
                  <c:v>1133</c:v>
                </c:pt>
                <c:pt idx="490">
                  <c:v>1133</c:v>
                </c:pt>
                <c:pt idx="491">
                  <c:v>1133</c:v>
                </c:pt>
                <c:pt idx="492">
                  <c:v>1133</c:v>
                </c:pt>
                <c:pt idx="493">
                  <c:v>1133</c:v>
                </c:pt>
                <c:pt idx="494">
                  <c:v>1133</c:v>
                </c:pt>
                <c:pt idx="495">
                  <c:v>1133</c:v>
                </c:pt>
                <c:pt idx="496">
                  <c:v>1133</c:v>
                </c:pt>
                <c:pt idx="497">
                  <c:v>1133</c:v>
                </c:pt>
                <c:pt idx="498">
                  <c:v>1133</c:v>
                </c:pt>
                <c:pt idx="499">
                  <c:v>1133</c:v>
                </c:pt>
                <c:pt idx="500">
                  <c:v>1133</c:v>
                </c:pt>
                <c:pt idx="501">
                  <c:v>1133</c:v>
                </c:pt>
                <c:pt idx="502">
                  <c:v>1133</c:v>
                </c:pt>
                <c:pt idx="503">
                  <c:v>1133</c:v>
                </c:pt>
                <c:pt idx="504">
                  <c:v>1133</c:v>
                </c:pt>
                <c:pt idx="505">
                  <c:v>1133</c:v>
                </c:pt>
                <c:pt idx="506">
                  <c:v>1133</c:v>
                </c:pt>
                <c:pt idx="507">
                  <c:v>1133</c:v>
                </c:pt>
                <c:pt idx="508">
                  <c:v>1133</c:v>
                </c:pt>
                <c:pt idx="509">
                  <c:v>1133</c:v>
                </c:pt>
                <c:pt idx="510">
                  <c:v>1133</c:v>
                </c:pt>
                <c:pt idx="511">
                  <c:v>1133</c:v>
                </c:pt>
                <c:pt idx="512">
                  <c:v>1133</c:v>
                </c:pt>
                <c:pt idx="513">
                  <c:v>1133</c:v>
                </c:pt>
                <c:pt idx="514">
                  <c:v>1133</c:v>
                </c:pt>
                <c:pt idx="515">
                  <c:v>7534</c:v>
                </c:pt>
                <c:pt idx="516">
                  <c:v>8087</c:v>
                </c:pt>
                <c:pt idx="517">
                  <c:v>9041</c:v>
                </c:pt>
                <c:pt idx="518">
                  <c:v>9288</c:v>
                </c:pt>
                <c:pt idx="519">
                  <c:v>9650</c:v>
                </c:pt>
                <c:pt idx="520">
                  <c:v>9916</c:v>
                </c:pt>
                <c:pt idx="521">
                  <c:v>9650</c:v>
                </c:pt>
                <c:pt idx="522">
                  <c:v>9916</c:v>
                </c:pt>
                <c:pt idx="523">
                  <c:v>10086</c:v>
                </c:pt>
                <c:pt idx="524">
                  <c:v>10196</c:v>
                </c:pt>
                <c:pt idx="525">
                  <c:v>10306</c:v>
                </c:pt>
                <c:pt idx="526">
                  <c:v>10347</c:v>
                </c:pt>
                <c:pt idx="527">
                  <c:v>10551</c:v>
                </c:pt>
                <c:pt idx="528">
                  <c:v>10868</c:v>
                </c:pt>
                <c:pt idx="529">
                  <c:v>11008</c:v>
                </c:pt>
                <c:pt idx="530">
                  <c:v>11180</c:v>
                </c:pt>
                <c:pt idx="531">
                  <c:v>11277</c:v>
                </c:pt>
                <c:pt idx="532">
                  <c:v>11456</c:v>
                </c:pt>
                <c:pt idx="533">
                  <c:v>11536</c:v>
                </c:pt>
                <c:pt idx="534">
                  <c:v>11698</c:v>
                </c:pt>
                <c:pt idx="535">
                  <c:v>11802</c:v>
                </c:pt>
                <c:pt idx="536">
                  <c:v>11850</c:v>
                </c:pt>
                <c:pt idx="537">
                  <c:v>11901</c:v>
                </c:pt>
                <c:pt idx="538">
                  <c:v>11964</c:v>
                </c:pt>
                <c:pt idx="539">
                  <c:v>12083</c:v>
                </c:pt>
                <c:pt idx="540">
                  <c:v>12131</c:v>
                </c:pt>
                <c:pt idx="541">
                  <c:v>12207</c:v>
                </c:pt>
                <c:pt idx="542">
                  <c:v>12243</c:v>
                </c:pt>
                <c:pt idx="543">
                  <c:v>12268</c:v>
                </c:pt>
                <c:pt idx="544">
                  <c:v>12348</c:v>
                </c:pt>
                <c:pt idx="545">
                  <c:v>12382</c:v>
                </c:pt>
                <c:pt idx="546">
                  <c:v>12456</c:v>
                </c:pt>
                <c:pt idx="547">
                  <c:v>12501</c:v>
                </c:pt>
                <c:pt idx="548">
                  <c:v>12543</c:v>
                </c:pt>
                <c:pt idx="549">
                  <c:v>12555</c:v>
                </c:pt>
                <c:pt idx="550">
                  <c:v>12582</c:v>
                </c:pt>
                <c:pt idx="551">
                  <c:v>12664</c:v>
                </c:pt>
                <c:pt idx="552">
                  <c:v>12686</c:v>
                </c:pt>
                <c:pt idx="553">
                  <c:v>12801</c:v>
                </c:pt>
                <c:pt idx="554">
                  <c:v>12817</c:v>
                </c:pt>
                <c:pt idx="555">
                  <c:v>12856</c:v>
                </c:pt>
                <c:pt idx="556">
                  <c:v>12879</c:v>
                </c:pt>
                <c:pt idx="557">
                  <c:v>12884</c:v>
                </c:pt>
                <c:pt idx="558">
                  <c:v>12929</c:v>
                </c:pt>
                <c:pt idx="559">
                  <c:v>12957</c:v>
                </c:pt>
                <c:pt idx="560">
                  <c:v>13001</c:v>
                </c:pt>
                <c:pt idx="561">
                  <c:v>13018</c:v>
                </c:pt>
                <c:pt idx="562">
                  <c:v>13053</c:v>
                </c:pt>
                <c:pt idx="563">
                  <c:v>13066</c:v>
                </c:pt>
                <c:pt idx="564">
                  <c:v>13096</c:v>
                </c:pt>
                <c:pt idx="565">
                  <c:v>13103</c:v>
                </c:pt>
                <c:pt idx="566">
                  <c:v>13111</c:v>
                </c:pt>
                <c:pt idx="567">
                  <c:v>13121</c:v>
                </c:pt>
                <c:pt idx="568">
                  <c:v>13142</c:v>
                </c:pt>
                <c:pt idx="569">
                  <c:v>13184</c:v>
                </c:pt>
                <c:pt idx="570">
                  <c:v>13172</c:v>
                </c:pt>
                <c:pt idx="571">
                  <c:v>13178</c:v>
                </c:pt>
                <c:pt idx="572">
                  <c:v>13195</c:v>
                </c:pt>
                <c:pt idx="573">
                  <c:v>13214</c:v>
                </c:pt>
                <c:pt idx="574">
                  <c:v>13545</c:v>
                </c:pt>
                <c:pt idx="575">
                  <c:v>13550</c:v>
                </c:pt>
                <c:pt idx="576">
                  <c:v>13581</c:v>
                </c:pt>
                <c:pt idx="577">
                  <c:v>13580</c:v>
                </c:pt>
                <c:pt idx="578">
                  <c:v>13601</c:v>
                </c:pt>
                <c:pt idx="579">
                  <c:v>13621</c:v>
                </c:pt>
                <c:pt idx="580">
                  <c:v>13626</c:v>
                </c:pt>
                <c:pt idx="581">
                  <c:v>13644</c:v>
                </c:pt>
                <c:pt idx="582">
                  <c:v>13669</c:v>
                </c:pt>
                <c:pt idx="583">
                  <c:v>13674</c:v>
                </c:pt>
                <c:pt idx="584">
                  <c:v>13673</c:v>
                </c:pt>
                <c:pt idx="585">
                  <c:v>13673</c:v>
                </c:pt>
                <c:pt idx="586">
                  <c:v>13676</c:v>
                </c:pt>
                <c:pt idx="587">
                  <c:v>13692</c:v>
                </c:pt>
                <c:pt idx="588">
                  <c:v>13692</c:v>
                </c:pt>
                <c:pt idx="589">
                  <c:v>13728</c:v>
                </c:pt>
                <c:pt idx="590">
                  <c:v>13745</c:v>
                </c:pt>
                <c:pt idx="591">
                  <c:v>13751</c:v>
                </c:pt>
                <c:pt idx="592">
                  <c:v>13742</c:v>
                </c:pt>
                <c:pt idx="593">
                  <c:v>13742</c:v>
                </c:pt>
                <c:pt idx="594">
                  <c:v>13742</c:v>
                </c:pt>
                <c:pt idx="595">
                  <c:v>13742</c:v>
                </c:pt>
                <c:pt idx="596">
                  <c:v>13742</c:v>
                </c:pt>
                <c:pt idx="597">
                  <c:v>13742</c:v>
                </c:pt>
                <c:pt idx="598">
                  <c:v>13742</c:v>
                </c:pt>
                <c:pt idx="599">
                  <c:v>13742</c:v>
                </c:pt>
                <c:pt idx="600">
                  <c:v>13742</c:v>
                </c:pt>
                <c:pt idx="601">
                  <c:v>13742</c:v>
                </c:pt>
                <c:pt idx="602">
                  <c:v>13742</c:v>
                </c:pt>
                <c:pt idx="603">
                  <c:v>13742</c:v>
                </c:pt>
                <c:pt idx="604">
                  <c:v>13742</c:v>
                </c:pt>
                <c:pt idx="605">
                  <c:v>13742</c:v>
                </c:pt>
                <c:pt idx="606">
                  <c:v>13742</c:v>
                </c:pt>
                <c:pt idx="607">
                  <c:v>13742</c:v>
                </c:pt>
                <c:pt idx="608">
                  <c:v>13742</c:v>
                </c:pt>
                <c:pt idx="609">
                  <c:v>13742</c:v>
                </c:pt>
                <c:pt idx="610">
                  <c:v>13742</c:v>
                </c:pt>
                <c:pt idx="611">
                  <c:v>13742</c:v>
                </c:pt>
                <c:pt idx="612">
                  <c:v>13742</c:v>
                </c:pt>
                <c:pt idx="613">
                  <c:v>13742</c:v>
                </c:pt>
                <c:pt idx="614">
                  <c:v>13742</c:v>
                </c:pt>
                <c:pt idx="615">
                  <c:v>13742</c:v>
                </c:pt>
                <c:pt idx="616">
                  <c:v>13742</c:v>
                </c:pt>
                <c:pt idx="617">
                  <c:v>13742</c:v>
                </c:pt>
                <c:pt idx="618">
                  <c:v>13742</c:v>
                </c:pt>
                <c:pt idx="619">
                  <c:v>13742</c:v>
                </c:pt>
                <c:pt idx="620">
                  <c:v>13742</c:v>
                </c:pt>
                <c:pt idx="621">
                  <c:v>13742</c:v>
                </c:pt>
                <c:pt idx="622">
                  <c:v>13742</c:v>
                </c:pt>
                <c:pt idx="623">
                  <c:v>13742</c:v>
                </c:pt>
                <c:pt idx="624">
                  <c:v>13742</c:v>
                </c:pt>
                <c:pt idx="625">
                  <c:v>13742</c:v>
                </c:pt>
                <c:pt idx="626">
                  <c:v>13742</c:v>
                </c:pt>
                <c:pt idx="627">
                  <c:v>13742</c:v>
                </c:pt>
                <c:pt idx="628">
                  <c:v>13742</c:v>
                </c:pt>
                <c:pt idx="629">
                  <c:v>13742</c:v>
                </c:pt>
                <c:pt idx="630">
                  <c:v>13742</c:v>
                </c:pt>
                <c:pt idx="631">
                  <c:v>13742</c:v>
                </c:pt>
                <c:pt idx="632">
                  <c:v>13742</c:v>
                </c:pt>
                <c:pt idx="633">
                  <c:v>13742</c:v>
                </c:pt>
                <c:pt idx="634">
                  <c:v>13742</c:v>
                </c:pt>
                <c:pt idx="635">
                  <c:v>13742</c:v>
                </c:pt>
                <c:pt idx="636">
                  <c:v>13742</c:v>
                </c:pt>
                <c:pt idx="637">
                  <c:v>13742</c:v>
                </c:pt>
                <c:pt idx="638">
                  <c:v>13742</c:v>
                </c:pt>
                <c:pt idx="639">
                  <c:v>13742</c:v>
                </c:pt>
                <c:pt idx="640">
                  <c:v>13742</c:v>
                </c:pt>
                <c:pt idx="641">
                  <c:v>13742</c:v>
                </c:pt>
                <c:pt idx="642">
                  <c:v>13742</c:v>
                </c:pt>
                <c:pt idx="643">
                  <c:v>13742</c:v>
                </c:pt>
                <c:pt idx="644">
                  <c:v>13742</c:v>
                </c:pt>
                <c:pt idx="645">
                  <c:v>13742</c:v>
                </c:pt>
                <c:pt idx="646">
                  <c:v>13742</c:v>
                </c:pt>
                <c:pt idx="647">
                  <c:v>13742</c:v>
                </c:pt>
                <c:pt idx="648">
                  <c:v>13742</c:v>
                </c:pt>
                <c:pt idx="649">
                  <c:v>13742</c:v>
                </c:pt>
                <c:pt idx="650">
                  <c:v>13742</c:v>
                </c:pt>
                <c:pt idx="651">
                  <c:v>13742</c:v>
                </c:pt>
                <c:pt idx="652">
                  <c:v>13742</c:v>
                </c:pt>
                <c:pt idx="653">
                  <c:v>13742</c:v>
                </c:pt>
                <c:pt idx="654">
                  <c:v>13742</c:v>
                </c:pt>
                <c:pt idx="655">
                  <c:v>13742</c:v>
                </c:pt>
                <c:pt idx="656">
                  <c:v>13742</c:v>
                </c:pt>
                <c:pt idx="657">
                  <c:v>13742</c:v>
                </c:pt>
                <c:pt idx="658">
                  <c:v>13742</c:v>
                </c:pt>
                <c:pt idx="659">
                  <c:v>13742</c:v>
                </c:pt>
                <c:pt idx="660">
                  <c:v>13742</c:v>
                </c:pt>
                <c:pt idx="661">
                  <c:v>13742</c:v>
                </c:pt>
                <c:pt idx="662">
                  <c:v>13742</c:v>
                </c:pt>
                <c:pt idx="663">
                  <c:v>13742</c:v>
                </c:pt>
                <c:pt idx="664">
                  <c:v>13742</c:v>
                </c:pt>
                <c:pt idx="665">
                  <c:v>13742</c:v>
                </c:pt>
                <c:pt idx="666">
                  <c:v>13742</c:v>
                </c:pt>
                <c:pt idx="667">
                  <c:v>13742</c:v>
                </c:pt>
                <c:pt idx="668">
                  <c:v>13742</c:v>
                </c:pt>
                <c:pt idx="669">
                  <c:v>13742</c:v>
                </c:pt>
                <c:pt idx="670">
                  <c:v>13742</c:v>
                </c:pt>
                <c:pt idx="671">
                  <c:v>13742</c:v>
                </c:pt>
                <c:pt idx="672">
                  <c:v>13742</c:v>
                </c:pt>
                <c:pt idx="673">
                  <c:v>13742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DA-4274-970D-B9B1651BE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635632"/>
        <c:axId val="506635960"/>
      </c:lineChart>
      <c:lineChart>
        <c:grouping val="standard"/>
        <c:varyColors val="0"/>
        <c:ser>
          <c:idx val="2"/>
          <c:order val="2"/>
          <c:tx>
            <c:strRef>
              <c:f>香港マカオ台湾の患者・海外輸入症例・無症状病原体保有者!$CE$28</c:f>
              <c:strCache>
                <c:ptCount val="1"/>
                <c:pt idx="0">
                  <c:v>死者数（右軸）</c:v>
                </c:pt>
              </c:strCache>
            </c:strRef>
          </c:tx>
          <c:spPr>
            <a:ln w="28575" cap="rnd">
              <a:solidFill>
                <a:srgbClr val="0000FF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香港マカオ台湾の患者・海外輸入症例・無症状病原体保有者!$CB$29:$CB$704</c:f>
              <c:numCache>
                <c:formatCode>m"月"d"日"</c:formatCode>
                <c:ptCount val="67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  <c:pt idx="199">
                  <c:v>44052</c:v>
                </c:pt>
                <c:pt idx="200">
                  <c:v>44053</c:v>
                </c:pt>
                <c:pt idx="201">
                  <c:v>44054</c:v>
                </c:pt>
                <c:pt idx="202">
                  <c:v>44055</c:v>
                </c:pt>
                <c:pt idx="203">
                  <c:v>44056</c:v>
                </c:pt>
                <c:pt idx="204">
                  <c:v>44057</c:v>
                </c:pt>
                <c:pt idx="205">
                  <c:v>44058</c:v>
                </c:pt>
                <c:pt idx="206">
                  <c:v>44059</c:v>
                </c:pt>
                <c:pt idx="207">
                  <c:v>44060</c:v>
                </c:pt>
                <c:pt idx="208">
                  <c:v>44061</c:v>
                </c:pt>
                <c:pt idx="209">
                  <c:v>44062</c:v>
                </c:pt>
                <c:pt idx="210">
                  <c:v>44063</c:v>
                </c:pt>
                <c:pt idx="211">
                  <c:v>44064</c:v>
                </c:pt>
                <c:pt idx="212">
                  <c:v>44065</c:v>
                </c:pt>
                <c:pt idx="213">
                  <c:v>44066</c:v>
                </c:pt>
                <c:pt idx="214">
                  <c:v>44067</c:v>
                </c:pt>
                <c:pt idx="215">
                  <c:v>44068</c:v>
                </c:pt>
                <c:pt idx="216">
                  <c:v>44069</c:v>
                </c:pt>
                <c:pt idx="217">
                  <c:v>44070</c:v>
                </c:pt>
                <c:pt idx="218">
                  <c:v>44071</c:v>
                </c:pt>
                <c:pt idx="219">
                  <c:v>44072</c:v>
                </c:pt>
                <c:pt idx="220">
                  <c:v>44073</c:v>
                </c:pt>
                <c:pt idx="221">
                  <c:v>44074</c:v>
                </c:pt>
                <c:pt idx="222">
                  <c:v>44075</c:v>
                </c:pt>
                <c:pt idx="223">
                  <c:v>44076</c:v>
                </c:pt>
                <c:pt idx="224">
                  <c:v>44077</c:v>
                </c:pt>
                <c:pt idx="225">
                  <c:v>44078</c:v>
                </c:pt>
                <c:pt idx="226">
                  <c:v>44079</c:v>
                </c:pt>
                <c:pt idx="227">
                  <c:v>44080</c:v>
                </c:pt>
                <c:pt idx="228">
                  <c:v>44081</c:v>
                </c:pt>
                <c:pt idx="229">
                  <c:v>44082</c:v>
                </c:pt>
                <c:pt idx="230">
                  <c:v>44083</c:v>
                </c:pt>
                <c:pt idx="231">
                  <c:v>44084</c:v>
                </c:pt>
                <c:pt idx="232">
                  <c:v>44085</c:v>
                </c:pt>
                <c:pt idx="233">
                  <c:v>44086</c:v>
                </c:pt>
                <c:pt idx="234">
                  <c:v>44087</c:v>
                </c:pt>
                <c:pt idx="235">
                  <c:v>44088</c:v>
                </c:pt>
                <c:pt idx="236">
                  <c:v>44089</c:v>
                </c:pt>
                <c:pt idx="237">
                  <c:v>44090</c:v>
                </c:pt>
                <c:pt idx="238">
                  <c:v>44091</c:v>
                </c:pt>
                <c:pt idx="239">
                  <c:v>44092</c:v>
                </c:pt>
                <c:pt idx="240">
                  <c:v>44093</c:v>
                </c:pt>
                <c:pt idx="241">
                  <c:v>44094</c:v>
                </c:pt>
                <c:pt idx="242">
                  <c:v>44095</c:v>
                </c:pt>
                <c:pt idx="243">
                  <c:v>44096</c:v>
                </c:pt>
                <c:pt idx="244">
                  <c:v>44097</c:v>
                </c:pt>
                <c:pt idx="245">
                  <c:v>44098</c:v>
                </c:pt>
                <c:pt idx="246">
                  <c:v>44099</c:v>
                </c:pt>
                <c:pt idx="247">
                  <c:v>44100</c:v>
                </c:pt>
                <c:pt idx="248">
                  <c:v>44101</c:v>
                </c:pt>
                <c:pt idx="249">
                  <c:v>44102</c:v>
                </c:pt>
                <c:pt idx="250">
                  <c:v>44103</c:v>
                </c:pt>
                <c:pt idx="251">
                  <c:v>44104</c:v>
                </c:pt>
                <c:pt idx="252">
                  <c:v>44105</c:v>
                </c:pt>
                <c:pt idx="253">
                  <c:v>44106</c:v>
                </c:pt>
                <c:pt idx="254">
                  <c:v>44107</c:v>
                </c:pt>
                <c:pt idx="255">
                  <c:v>44108</c:v>
                </c:pt>
                <c:pt idx="256">
                  <c:v>44109</c:v>
                </c:pt>
                <c:pt idx="257">
                  <c:v>44110</c:v>
                </c:pt>
                <c:pt idx="258">
                  <c:v>44111</c:v>
                </c:pt>
                <c:pt idx="259">
                  <c:v>44112</c:v>
                </c:pt>
                <c:pt idx="260">
                  <c:v>44113</c:v>
                </c:pt>
                <c:pt idx="261">
                  <c:v>44114</c:v>
                </c:pt>
                <c:pt idx="262">
                  <c:v>44115</c:v>
                </c:pt>
                <c:pt idx="263">
                  <c:v>44116</c:v>
                </c:pt>
                <c:pt idx="264">
                  <c:v>44117</c:v>
                </c:pt>
                <c:pt idx="265">
                  <c:v>44118</c:v>
                </c:pt>
                <c:pt idx="266">
                  <c:v>44119</c:v>
                </c:pt>
                <c:pt idx="267">
                  <c:v>44120</c:v>
                </c:pt>
                <c:pt idx="268">
                  <c:v>44121</c:v>
                </c:pt>
                <c:pt idx="269">
                  <c:v>44122</c:v>
                </c:pt>
                <c:pt idx="270">
                  <c:v>44123</c:v>
                </c:pt>
                <c:pt idx="271">
                  <c:v>44124</c:v>
                </c:pt>
                <c:pt idx="272">
                  <c:v>44125</c:v>
                </c:pt>
                <c:pt idx="273">
                  <c:v>44126</c:v>
                </c:pt>
                <c:pt idx="274">
                  <c:v>44127</c:v>
                </c:pt>
                <c:pt idx="275">
                  <c:v>44128</c:v>
                </c:pt>
                <c:pt idx="276">
                  <c:v>44129</c:v>
                </c:pt>
                <c:pt idx="277">
                  <c:v>44130</c:v>
                </c:pt>
                <c:pt idx="278">
                  <c:v>44131</c:v>
                </c:pt>
                <c:pt idx="279">
                  <c:v>44132</c:v>
                </c:pt>
                <c:pt idx="280">
                  <c:v>44133</c:v>
                </c:pt>
                <c:pt idx="281">
                  <c:v>44134</c:v>
                </c:pt>
                <c:pt idx="282">
                  <c:v>44135</c:v>
                </c:pt>
                <c:pt idx="283">
                  <c:v>44136</c:v>
                </c:pt>
                <c:pt idx="284">
                  <c:v>44137</c:v>
                </c:pt>
                <c:pt idx="285">
                  <c:v>44138</c:v>
                </c:pt>
                <c:pt idx="286">
                  <c:v>44139</c:v>
                </c:pt>
                <c:pt idx="287">
                  <c:v>44140</c:v>
                </c:pt>
                <c:pt idx="288">
                  <c:v>44141</c:v>
                </c:pt>
                <c:pt idx="289">
                  <c:v>44142</c:v>
                </c:pt>
                <c:pt idx="290">
                  <c:v>44143</c:v>
                </c:pt>
                <c:pt idx="291">
                  <c:v>44144</c:v>
                </c:pt>
                <c:pt idx="292">
                  <c:v>44145</c:v>
                </c:pt>
                <c:pt idx="293">
                  <c:v>44146</c:v>
                </c:pt>
                <c:pt idx="294">
                  <c:v>44147</c:v>
                </c:pt>
                <c:pt idx="295">
                  <c:v>44148</c:v>
                </c:pt>
                <c:pt idx="296">
                  <c:v>44149</c:v>
                </c:pt>
                <c:pt idx="297">
                  <c:v>44150</c:v>
                </c:pt>
                <c:pt idx="298">
                  <c:v>44151</c:v>
                </c:pt>
                <c:pt idx="299">
                  <c:v>44152</c:v>
                </c:pt>
                <c:pt idx="300">
                  <c:v>44153</c:v>
                </c:pt>
                <c:pt idx="301">
                  <c:v>44154</c:v>
                </c:pt>
                <c:pt idx="302">
                  <c:v>44155</c:v>
                </c:pt>
                <c:pt idx="303">
                  <c:v>44156</c:v>
                </c:pt>
                <c:pt idx="304">
                  <c:v>44157</c:v>
                </c:pt>
                <c:pt idx="305">
                  <c:v>44158</c:v>
                </c:pt>
                <c:pt idx="306">
                  <c:v>44159</c:v>
                </c:pt>
                <c:pt idx="307">
                  <c:v>44160</c:v>
                </c:pt>
                <c:pt idx="308">
                  <c:v>44161</c:v>
                </c:pt>
                <c:pt idx="309">
                  <c:v>44162</c:v>
                </c:pt>
                <c:pt idx="310">
                  <c:v>44163</c:v>
                </c:pt>
                <c:pt idx="311">
                  <c:v>44164</c:v>
                </c:pt>
                <c:pt idx="312">
                  <c:v>44165</c:v>
                </c:pt>
                <c:pt idx="313">
                  <c:v>44166</c:v>
                </c:pt>
                <c:pt idx="314">
                  <c:v>44167</c:v>
                </c:pt>
                <c:pt idx="315">
                  <c:v>44168</c:v>
                </c:pt>
                <c:pt idx="316">
                  <c:v>44169</c:v>
                </c:pt>
                <c:pt idx="317">
                  <c:v>44170</c:v>
                </c:pt>
                <c:pt idx="318">
                  <c:v>44171</c:v>
                </c:pt>
                <c:pt idx="319">
                  <c:v>44172</c:v>
                </c:pt>
                <c:pt idx="320">
                  <c:v>44173</c:v>
                </c:pt>
                <c:pt idx="321">
                  <c:v>44174</c:v>
                </c:pt>
                <c:pt idx="322">
                  <c:v>44175</c:v>
                </c:pt>
                <c:pt idx="323">
                  <c:v>44176</c:v>
                </c:pt>
                <c:pt idx="324">
                  <c:v>44177</c:v>
                </c:pt>
                <c:pt idx="325">
                  <c:v>44178</c:v>
                </c:pt>
                <c:pt idx="326">
                  <c:v>44179</c:v>
                </c:pt>
                <c:pt idx="327">
                  <c:v>44180</c:v>
                </c:pt>
                <c:pt idx="328">
                  <c:v>44181</c:v>
                </c:pt>
                <c:pt idx="329">
                  <c:v>44182</c:v>
                </c:pt>
                <c:pt idx="330">
                  <c:v>44183</c:v>
                </c:pt>
                <c:pt idx="331">
                  <c:v>44184</c:v>
                </c:pt>
                <c:pt idx="332">
                  <c:v>44185</c:v>
                </c:pt>
                <c:pt idx="333">
                  <c:v>44186</c:v>
                </c:pt>
                <c:pt idx="334">
                  <c:v>44187</c:v>
                </c:pt>
                <c:pt idx="335">
                  <c:v>44188</c:v>
                </c:pt>
                <c:pt idx="336">
                  <c:v>44189</c:v>
                </c:pt>
                <c:pt idx="337">
                  <c:v>44190</c:v>
                </c:pt>
                <c:pt idx="338">
                  <c:v>44191</c:v>
                </c:pt>
                <c:pt idx="339">
                  <c:v>44192</c:v>
                </c:pt>
                <c:pt idx="340">
                  <c:v>44193</c:v>
                </c:pt>
                <c:pt idx="341">
                  <c:v>44194</c:v>
                </c:pt>
                <c:pt idx="342">
                  <c:v>44195</c:v>
                </c:pt>
                <c:pt idx="343">
                  <c:v>44196</c:v>
                </c:pt>
                <c:pt idx="344">
                  <c:v>44197</c:v>
                </c:pt>
                <c:pt idx="345">
                  <c:v>44198</c:v>
                </c:pt>
                <c:pt idx="346">
                  <c:v>44199</c:v>
                </c:pt>
                <c:pt idx="347">
                  <c:v>44200</c:v>
                </c:pt>
                <c:pt idx="348">
                  <c:v>44201</c:v>
                </c:pt>
                <c:pt idx="349">
                  <c:v>44202</c:v>
                </c:pt>
                <c:pt idx="350">
                  <c:v>44203</c:v>
                </c:pt>
                <c:pt idx="351">
                  <c:v>44204</c:v>
                </c:pt>
                <c:pt idx="352">
                  <c:v>44205</c:v>
                </c:pt>
                <c:pt idx="353">
                  <c:v>44206</c:v>
                </c:pt>
                <c:pt idx="354">
                  <c:v>44207</c:v>
                </c:pt>
                <c:pt idx="355">
                  <c:v>44208</c:v>
                </c:pt>
                <c:pt idx="356">
                  <c:v>44209</c:v>
                </c:pt>
                <c:pt idx="357">
                  <c:v>44210</c:v>
                </c:pt>
                <c:pt idx="358">
                  <c:v>44211</c:v>
                </c:pt>
                <c:pt idx="359">
                  <c:v>44212</c:v>
                </c:pt>
                <c:pt idx="360">
                  <c:v>44213</c:v>
                </c:pt>
                <c:pt idx="361">
                  <c:v>44214</c:v>
                </c:pt>
                <c:pt idx="362">
                  <c:v>44215</c:v>
                </c:pt>
                <c:pt idx="363">
                  <c:v>44216</c:v>
                </c:pt>
                <c:pt idx="364">
                  <c:v>44217</c:v>
                </c:pt>
                <c:pt idx="365">
                  <c:v>44218</c:v>
                </c:pt>
                <c:pt idx="366">
                  <c:v>44219</c:v>
                </c:pt>
                <c:pt idx="367">
                  <c:v>44220</c:v>
                </c:pt>
                <c:pt idx="368">
                  <c:v>44221</c:v>
                </c:pt>
                <c:pt idx="369">
                  <c:v>44222</c:v>
                </c:pt>
                <c:pt idx="370">
                  <c:v>44223</c:v>
                </c:pt>
                <c:pt idx="371">
                  <c:v>44224</c:v>
                </c:pt>
                <c:pt idx="372">
                  <c:v>44225</c:v>
                </c:pt>
                <c:pt idx="373">
                  <c:v>44226</c:v>
                </c:pt>
                <c:pt idx="374">
                  <c:v>44227</c:v>
                </c:pt>
                <c:pt idx="375">
                  <c:v>44228</c:v>
                </c:pt>
                <c:pt idx="376">
                  <c:v>44229</c:v>
                </c:pt>
                <c:pt idx="377">
                  <c:v>44230</c:v>
                </c:pt>
                <c:pt idx="378">
                  <c:v>44231</c:v>
                </c:pt>
                <c:pt idx="379">
                  <c:v>44232</c:v>
                </c:pt>
                <c:pt idx="380">
                  <c:v>44233</c:v>
                </c:pt>
                <c:pt idx="381">
                  <c:v>44234</c:v>
                </c:pt>
                <c:pt idx="382">
                  <c:v>44235</c:v>
                </c:pt>
                <c:pt idx="383">
                  <c:v>44236</c:v>
                </c:pt>
                <c:pt idx="384">
                  <c:v>44237</c:v>
                </c:pt>
                <c:pt idx="385">
                  <c:v>44238</c:v>
                </c:pt>
                <c:pt idx="386">
                  <c:v>44239</c:v>
                </c:pt>
                <c:pt idx="387">
                  <c:v>44240</c:v>
                </c:pt>
                <c:pt idx="388">
                  <c:v>44241</c:v>
                </c:pt>
                <c:pt idx="389">
                  <c:v>44242</c:v>
                </c:pt>
                <c:pt idx="390">
                  <c:v>44243</c:v>
                </c:pt>
                <c:pt idx="391">
                  <c:v>44244</c:v>
                </c:pt>
                <c:pt idx="392">
                  <c:v>44245</c:v>
                </c:pt>
                <c:pt idx="393">
                  <c:v>44246</c:v>
                </c:pt>
                <c:pt idx="394">
                  <c:v>44247</c:v>
                </c:pt>
                <c:pt idx="395">
                  <c:v>44248</c:v>
                </c:pt>
                <c:pt idx="396">
                  <c:v>44249</c:v>
                </c:pt>
                <c:pt idx="397">
                  <c:v>44250</c:v>
                </c:pt>
                <c:pt idx="398">
                  <c:v>44251</c:v>
                </c:pt>
                <c:pt idx="399">
                  <c:v>44252</c:v>
                </c:pt>
                <c:pt idx="400">
                  <c:v>44253</c:v>
                </c:pt>
                <c:pt idx="401">
                  <c:v>44254</c:v>
                </c:pt>
                <c:pt idx="402">
                  <c:v>44255</c:v>
                </c:pt>
                <c:pt idx="403">
                  <c:v>44256</c:v>
                </c:pt>
                <c:pt idx="404">
                  <c:v>44257</c:v>
                </c:pt>
                <c:pt idx="405">
                  <c:v>44258</c:v>
                </c:pt>
                <c:pt idx="406">
                  <c:v>44259</c:v>
                </c:pt>
                <c:pt idx="407">
                  <c:v>44260</c:v>
                </c:pt>
                <c:pt idx="408">
                  <c:v>44261</c:v>
                </c:pt>
                <c:pt idx="409">
                  <c:v>44262</c:v>
                </c:pt>
                <c:pt idx="410">
                  <c:v>44263</c:v>
                </c:pt>
                <c:pt idx="411">
                  <c:v>44264</c:v>
                </c:pt>
                <c:pt idx="412">
                  <c:v>44265</c:v>
                </c:pt>
                <c:pt idx="413">
                  <c:v>44266</c:v>
                </c:pt>
                <c:pt idx="414">
                  <c:v>44267</c:v>
                </c:pt>
                <c:pt idx="415">
                  <c:v>44268</c:v>
                </c:pt>
                <c:pt idx="416">
                  <c:v>44269</c:v>
                </c:pt>
                <c:pt idx="417">
                  <c:v>44270</c:v>
                </c:pt>
                <c:pt idx="418">
                  <c:v>44271</c:v>
                </c:pt>
                <c:pt idx="419">
                  <c:v>44272</c:v>
                </c:pt>
                <c:pt idx="420">
                  <c:v>44273</c:v>
                </c:pt>
                <c:pt idx="421">
                  <c:v>44274</c:v>
                </c:pt>
                <c:pt idx="422">
                  <c:v>44275</c:v>
                </c:pt>
                <c:pt idx="423">
                  <c:v>44276</c:v>
                </c:pt>
                <c:pt idx="424">
                  <c:v>44277</c:v>
                </c:pt>
                <c:pt idx="425">
                  <c:v>44278</c:v>
                </c:pt>
                <c:pt idx="426">
                  <c:v>44279</c:v>
                </c:pt>
                <c:pt idx="427">
                  <c:v>44280</c:v>
                </c:pt>
                <c:pt idx="428">
                  <c:v>44281</c:v>
                </c:pt>
                <c:pt idx="429">
                  <c:v>44282</c:v>
                </c:pt>
                <c:pt idx="430">
                  <c:v>44283</c:v>
                </c:pt>
                <c:pt idx="431">
                  <c:v>44284</c:v>
                </c:pt>
                <c:pt idx="432">
                  <c:v>44285</c:v>
                </c:pt>
                <c:pt idx="433">
                  <c:v>44286</c:v>
                </c:pt>
                <c:pt idx="434">
                  <c:v>44287</c:v>
                </c:pt>
                <c:pt idx="435">
                  <c:v>44288</c:v>
                </c:pt>
                <c:pt idx="436">
                  <c:v>44289</c:v>
                </c:pt>
                <c:pt idx="437">
                  <c:v>44290</c:v>
                </c:pt>
                <c:pt idx="438">
                  <c:v>44291</c:v>
                </c:pt>
                <c:pt idx="439">
                  <c:v>44292</c:v>
                </c:pt>
                <c:pt idx="440">
                  <c:v>44293</c:v>
                </c:pt>
                <c:pt idx="441">
                  <c:v>44294</c:v>
                </c:pt>
                <c:pt idx="442">
                  <c:v>44295</c:v>
                </c:pt>
                <c:pt idx="443">
                  <c:v>44296</c:v>
                </c:pt>
                <c:pt idx="444">
                  <c:v>44297</c:v>
                </c:pt>
                <c:pt idx="445">
                  <c:v>44298</c:v>
                </c:pt>
                <c:pt idx="446">
                  <c:v>44299</c:v>
                </c:pt>
                <c:pt idx="447">
                  <c:v>44300</c:v>
                </c:pt>
                <c:pt idx="448">
                  <c:v>44301</c:v>
                </c:pt>
                <c:pt idx="449">
                  <c:v>44302</c:v>
                </c:pt>
                <c:pt idx="450">
                  <c:v>44303</c:v>
                </c:pt>
                <c:pt idx="451">
                  <c:v>44304</c:v>
                </c:pt>
                <c:pt idx="452">
                  <c:v>44305</c:v>
                </c:pt>
                <c:pt idx="453">
                  <c:v>44306</c:v>
                </c:pt>
                <c:pt idx="454">
                  <c:v>44307</c:v>
                </c:pt>
                <c:pt idx="455">
                  <c:v>44308</c:v>
                </c:pt>
                <c:pt idx="456">
                  <c:v>44309</c:v>
                </c:pt>
                <c:pt idx="457">
                  <c:v>44310</c:v>
                </c:pt>
                <c:pt idx="458">
                  <c:v>44311</c:v>
                </c:pt>
                <c:pt idx="459">
                  <c:v>44312</c:v>
                </c:pt>
                <c:pt idx="460">
                  <c:v>44313</c:v>
                </c:pt>
                <c:pt idx="461">
                  <c:v>44314</c:v>
                </c:pt>
                <c:pt idx="462">
                  <c:v>44315</c:v>
                </c:pt>
                <c:pt idx="463">
                  <c:v>44316</c:v>
                </c:pt>
                <c:pt idx="464">
                  <c:v>44317</c:v>
                </c:pt>
                <c:pt idx="465">
                  <c:v>44318</c:v>
                </c:pt>
                <c:pt idx="466">
                  <c:v>44319</c:v>
                </c:pt>
                <c:pt idx="467">
                  <c:v>44320</c:v>
                </c:pt>
                <c:pt idx="468">
                  <c:v>44321</c:v>
                </c:pt>
                <c:pt idx="469">
                  <c:v>44322</c:v>
                </c:pt>
                <c:pt idx="470">
                  <c:v>44323</c:v>
                </c:pt>
                <c:pt idx="471">
                  <c:v>44324</c:v>
                </c:pt>
                <c:pt idx="472">
                  <c:v>44325</c:v>
                </c:pt>
                <c:pt idx="473">
                  <c:v>44326</c:v>
                </c:pt>
                <c:pt idx="474">
                  <c:v>44327</c:v>
                </c:pt>
                <c:pt idx="475">
                  <c:v>44328</c:v>
                </c:pt>
                <c:pt idx="476">
                  <c:v>44329</c:v>
                </c:pt>
                <c:pt idx="477">
                  <c:v>44330</c:v>
                </c:pt>
                <c:pt idx="478">
                  <c:v>44331</c:v>
                </c:pt>
                <c:pt idx="479">
                  <c:v>44332</c:v>
                </c:pt>
                <c:pt idx="480">
                  <c:v>44333</c:v>
                </c:pt>
                <c:pt idx="481">
                  <c:v>44334</c:v>
                </c:pt>
                <c:pt idx="482">
                  <c:v>44335</c:v>
                </c:pt>
                <c:pt idx="483">
                  <c:v>44336</c:v>
                </c:pt>
                <c:pt idx="484">
                  <c:v>44337</c:v>
                </c:pt>
                <c:pt idx="485">
                  <c:v>44338</c:v>
                </c:pt>
                <c:pt idx="486">
                  <c:v>44339</c:v>
                </c:pt>
                <c:pt idx="487">
                  <c:v>44340</c:v>
                </c:pt>
                <c:pt idx="488">
                  <c:v>44341</c:v>
                </c:pt>
                <c:pt idx="489">
                  <c:v>44342</c:v>
                </c:pt>
                <c:pt idx="490">
                  <c:v>44343</c:v>
                </c:pt>
                <c:pt idx="491">
                  <c:v>44344</c:v>
                </c:pt>
                <c:pt idx="492">
                  <c:v>44345</c:v>
                </c:pt>
                <c:pt idx="493">
                  <c:v>44346</c:v>
                </c:pt>
                <c:pt idx="494">
                  <c:v>44347</c:v>
                </c:pt>
                <c:pt idx="495">
                  <c:v>44348</c:v>
                </c:pt>
                <c:pt idx="496">
                  <c:v>44349</c:v>
                </c:pt>
                <c:pt idx="497">
                  <c:v>44350</c:v>
                </c:pt>
                <c:pt idx="498">
                  <c:v>44351</c:v>
                </c:pt>
                <c:pt idx="499">
                  <c:v>44352</c:v>
                </c:pt>
                <c:pt idx="500">
                  <c:v>44353</c:v>
                </c:pt>
                <c:pt idx="501">
                  <c:v>44354</c:v>
                </c:pt>
                <c:pt idx="502">
                  <c:v>44355</c:v>
                </c:pt>
                <c:pt idx="503">
                  <c:v>44356</c:v>
                </c:pt>
                <c:pt idx="504">
                  <c:v>44357</c:v>
                </c:pt>
                <c:pt idx="505">
                  <c:v>44358</c:v>
                </c:pt>
                <c:pt idx="506">
                  <c:v>44359</c:v>
                </c:pt>
                <c:pt idx="507">
                  <c:v>44360</c:v>
                </c:pt>
                <c:pt idx="508">
                  <c:v>44361</c:v>
                </c:pt>
                <c:pt idx="509">
                  <c:v>44362</c:v>
                </c:pt>
                <c:pt idx="510">
                  <c:v>44363</c:v>
                </c:pt>
                <c:pt idx="511">
                  <c:v>44364</c:v>
                </c:pt>
                <c:pt idx="512">
                  <c:v>44365</c:v>
                </c:pt>
                <c:pt idx="513">
                  <c:v>44366</c:v>
                </c:pt>
                <c:pt idx="514">
                  <c:v>44367</c:v>
                </c:pt>
                <c:pt idx="515">
                  <c:v>44368</c:v>
                </c:pt>
                <c:pt idx="516">
                  <c:v>44369</c:v>
                </c:pt>
                <c:pt idx="517">
                  <c:v>44370</c:v>
                </c:pt>
                <c:pt idx="518">
                  <c:v>44371</c:v>
                </c:pt>
                <c:pt idx="519">
                  <c:v>44372</c:v>
                </c:pt>
                <c:pt idx="520">
                  <c:v>44373</c:v>
                </c:pt>
                <c:pt idx="521">
                  <c:v>44374</c:v>
                </c:pt>
                <c:pt idx="522">
                  <c:v>44375</c:v>
                </c:pt>
                <c:pt idx="523">
                  <c:v>44376</c:v>
                </c:pt>
                <c:pt idx="524">
                  <c:v>44377</c:v>
                </c:pt>
                <c:pt idx="525">
                  <c:v>44378</c:v>
                </c:pt>
                <c:pt idx="526">
                  <c:v>44379</c:v>
                </c:pt>
                <c:pt idx="527">
                  <c:v>44380</c:v>
                </c:pt>
                <c:pt idx="528">
                  <c:v>44381</c:v>
                </c:pt>
                <c:pt idx="529">
                  <c:v>44382</c:v>
                </c:pt>
                <c:pt idx="530">
                  <c:v>44383</c:v>
                </c:pt>
                <c:pt idx="531">
                  <c:v>44384</c:v>
                </c:pt>
                <c:pt idx="532">
                  <c:v>44385</c:v>
                </c:pt>
                <c:pt idx="533">
                  <c:v>44386</c:v>
                </c:pt>
                <c:pt idx="534">
                  <c:v>44387</c:v>
                </c:pt>
                <c:pt idx="535">
                  <c:v>44388</c:v>
                </c:pt>
                <c:pt idx="536">
                  <c:v>44389</c:v>
                </c:pt>
                <c:pt idx="537">
                  <c:v>44390</c:v>
                </c:pt>
                <c:pt idx="538">
                  <c:v>44391</c:v>
                </c:pt>
                <c:pt idx="539">
                  <c:v>44392</c:v>
                </c:pt>
                <c:pt idx="540">
                  <c:v>44393</c:v>
                </c:pt>
                <c:pt idx="541">
                  <c:v>44394</c:v>
                </c:pt>
                <c:pt idx="542">
                  <c:v>44395</c:v>
                </c:pt>
                <c:pt idx="543">
                  <c:v>44396</c:v>
                </c:pt>
                <c:pt idx="544">
                  <c:v>44397</c:v>
                </c:pt>
                <c:pt idx="545">
                  <c:v>44398</c:v>
                </c:pt>
                <c:pt idx="546">
                  <c:v>44399</c:v>
                </c:pt>
                <c:pt idx="547">
                  <c:v>44400</c:v>
                </c:pt>
                <c:pt idx="548">
                  <c:v>44401</c:v>
                </c:pt>
                <c:pt idx="549">
                  <c:v>44402</c:v>
                </c:pt>
                <c:pt idx="550">
                  <c:v>44403</c:v>
                </c:pt>
                <c:pt idx="551">
                  <c:v>44404</c:v>
                </c:pt>
                <c:pt idx="552">
                  <c:v>44405</c:v>
                </c:pt>
                <c:pt idx="553">
                  <c:v>44406</c:v>
                </c:pt>
                <c:pt idx="554">
                  <c:v>44407</c:v>
                </c:pt>
                <c:pt idx="555">
                  <c:v>44408</c:v>
                </c:pt>
                <c:pt idx="556">
                  <c:v>44409</c:v>
                </c:pt>
                <c:pt idx="557">
                  <c:v>44410</c:v>
                </c:pt>
                <c:pt idx="558">
                  <c:v>44411</c:v>
                </c:pt>
                <c:pt idx="559">
                  <c:v>44412</c:v>
                </c:pt>
                <c:pt idx="560">
                  <c:v>44413</c:v>
                </c:pt>
                <c:pt idx="561">
                  <c:v>44414</c:v>
                </c:pt>
                <c:pt idx="562">
                  <c:v>44415</c:v>
                </c:pt>
                <c:pt idx="563">
                  <c:v>44416</c:v>
                </c:pt>
                <c:pt idx="564">
                  <c:v>44417</c:v>
                </c:pt>
                <c:pt idx="565">
                  <c:v>44418</c:v>
                </c:pt>
                <c:pt idx="566">
                  <c:v>44419</c:v>
                </c:pt>
                <c:pt idx="567">
                  <c:v>44420</c:v>
                </c:pt>
                <c:pt idx="568">
                  <c:v>44421</c:v>
                </c:pt>
                <c:pt idx="569">
                  <c:v>44422</c:v>
                </c:pt>
                <c:pt idx="570">
                  <c:v>44423</c:v>
                </c:pt>
                <c:pt idx="571">
                  <c:v>44424</c:v>
                </c:pt>
                <c:pt idx="572">
                  <c:v>44425</c:v>
                </c:pt>
                <c:pt idx="573">
                  <c:v>44426</c:v>
                </c:pt>
                <c:pt idx="574">
                  <c:v>44427</c:v>
                </c:pt>
                <c:pt idx="575">
                  <c:v>44428</c:v>
                </c:pt>
                <c:pt idx="576">
                  <c:v>44429</c:v>
                </c:pt>
                <c:pt idx="577">
                  <c:v>44430</c:v>
                </c:pt>
                <c:pt idx="578">
                  <c:v>44431</c:v>
                </c:pt>
                <c:pt idx="579">
                  <c:v>44432</c:v>
                </c:pt>
                <c:pt idx="580">
                  <c:v>44433</c:v>
                </c:pt>
                <c:pt idx="581">
                  <c:v>44434</c:v>
                </c:pt>
                <c:pt idx="582">
                  <c:v>44435</c:v>
                </c:pt>
                <c:pt idx="583">
                  <c:v>44436</c:v>
                </c:pt>
                <c:pt idx="584">
                  <c:v>44437</c:v>
                </c:pt>
                <c:pt idx="585">
                  <c:v>44438</c:v>
                </c:pt>
                <c:pt idx="586">
                  <c:v>44439</c:v>
                </c:pt>
                <c:pt idx="587">
                  <c:v>44440</c:v>
                </c:pt>
                <c:pt idx="588">
                  <c:v>44441</c:v>
                </c:pt>
                <c:pt idx="589">
                  <c:v>44442</c:v>
                </c:pt>
                <c:pt idx="590">
                  <c:v>44443</c:v>
                </c:pt>
                <c:pt idx="591">
                  <c:v>44444</c:v>
                </c:pt>
                <c:pt idx="592">
                  <c:v>44445</c:v>
                </c:pt>
                <c:pt idx="593">
                  <c:v>44446</c:v>
                </c:pt>
                <c:pt idx="594">
                  <c:v>44447</c:v>
                </c:pt>
                <c:pt idx="595">
                  <c:v>44448</c:v>
                </c:pt>
                <c:pt idx="596">
                  <c:v>44449</c:v>
                </c:pt>
                <c:pt idx="597">
                  <c:v>44450</c:v>
                </c:pt>
                <c:pt idx="598">
                  <c:v>44451</c:v>
                </c:pt>
                <c:pt idx="599">
                  <c:v>44452</c:v>
                </c:pt>
                <c:pt idx="600">
                  <c:v>44453</c:v>
                </c:pt>
                <c:pt idx="601">
                  <c:v>44454</c:v>
                </c:pt>
                <c:pt idx="602">
                  <c:v>44455</c:v>
                </c:pt>
                <c:pt idx="603">
                  <c:v>44456</c:v>
                </c:pt>
                <c:pt idx="604">
                  <c:v>44457</c:v>
                </c:pt>
                <c:pt idx="605">
                  <c:v>44458</c:v>
                </c:pt>
                <c:pt idx="606">
                  <c:v>44459</c:v>
                </c:pt>
                <c:pt idx="607">
                  <c:v>44460</c:v>
                </c:pt>
                <c:pt idx="608">
                  <c:v>44461</c:v>
                </c:pt>
                <c:pt idx="609">
                  <c:v>44462</c:v>
                </c:pt>
                <c:pt idx="610">
                  <c:v>44463</c:v>
                </c:pt>
                <c:pt idx="611">
                  <c:v>44464</c:v>
                </c:pt>
                <c:pt idx="612">
                  <c:v>44465</c:v>
                </c:pt>
                <c:pt idx="613">
                  <c:v>44466</c:v>
                </c:pt>
                <c:pt idx="614">
                  <c:v>44467</c:v>
                </c:pt>
                <c:pt idx="615">
                  <c:v>44468</c:v>
                </c:pt>
                <c:pt idx="616">
                  <c:v>44469</c:v>
                </c:pt>
                <c:pt idx="617">
                  <c:v>44470</c:v>
                </c:pt>
                <c:pt idx="618">
                  <c:v>44471</c:v>
                </c:pt>
                <c:pt idx="619">
                  <c:v>44472</c:v>
                </c:pt>
                <c:pt idx="620">
                  <c:v>44473</c:v>
                </c:pt>
                <c:pt idx="621">
                  <c:v>44474</c:v>
                </c:pt>
                <c:pt idx="622">
                  <c:v>44475</c:v>
                </c:pt>
                <c:pt idx="623">
                  <c:v>44476</c:v>
                </c:pt>
                <c:pt idx="624">
                  <c:v>44477</c:v>
                </c:pt>
                <c:pt idx="625">
                  <c:v>44478</c:v>
                </c:pt>
                <c:pt idx="626">
                  <c:v>44479</c:v>
                </c:pt>
                <c:pt idx="627">
                  <c:v>44480</c:v>
                </c:pt>
                <c:pt idx="628">
                  <c:v>44481</c:v>
                </c:pt>
                <c:pt idx="629">
                  <c:v>44482</c:v>
                </c:pt>
                <c:pt idx="630">
                  <c:v>44483</c:v>
                </c:pt>
                <c:pt idx="631">
                  <c:v>44484</c:v>
                </c:pt>
                <c:pt idx="632">
                  <c:v>44485</c:v>
                </c:pt>
                <c:pt idx="633">
                  <c:v>44486</c:v>
                </c:pt>
                <c:pt idx="634">
                  <c:v>44487</c:v>
                </c:pt>
                <c:pt idx="635">
                  <c:v>44488</c:v>
                </c:pt>
                <c:pt idx="636">
                  <c:v>44489</c:v>
                </c:pt>
                <c:pt idx="637">
                  <c:v>44490</c:v>
                </c:pt>
                <c:pt idx="638">
                  <c:v>44491</c:v>
                </c:pt>
                <c:pt idx="639">
                  <c:v>44492</c:v>
                </c:pt>
                <c:pt idx="640">
                  <c:v>44493</c:v>
                </c:pt>
                <c:pt idx="641">
                  <c:v>44494</c:v>
                </c:pt>
                <c:pt idx="642">
                  <c:v>44495</c:v>
                </c:pt>
                <c:pt idx="643">
                  <c:v>44496</c:v>
                </c:pt>
                <c:pt idx="644">
                  <c:v>44497</c:v>
                </c:pt>
                <c:pt idx="645">
                  <c:v>44498</c:v>
                </c:pt>
                <c:pt idx="646">
                  <c:v>44499</c:v>
                </c:pt>
                <c:pt idx="647">
                  <c:v>44500</c:v>
                </c:pt>
                <c:pt idx="648">
                  <c:v>44501</c:v>
                </c:pt>
                <c:pt idx="649">
                  <c:v>44502</c:v>
                </c:pt>
                <c:pt idx="650">
                  <c:v>44503</c:v>
                </c:pt>
                <c:pt idx="651">
                  <c:v>44504</c:v>
                </c:pt>
                <c:pt idx="652">
                  <c:v>44505</c:v>
                </c:pt>
                <c:pt idx="653">
                  <c:v>44506</c:v>
                </c:pt>
                <c:pt idx="654">
                  <c:v>44507</c:v>
                </c:pt>
                <c:pt idx="655">
                  <c:v>44508</c:v>
                </c:pt>
                <c:pt idx="656">
                  <c:v>44509</c:v>
                </c:pt>
                <c:pt idx="657">
                  <c:v>44510</c:v>
                </c:pt>
                <c:pt idx="658">
                  <c:v>44511</c:v>
                </c:pt>
                <c:pt idx="659">
                  <c:v>44512</c:v>
                </c:pt>
                <c:pt idx="660">
                  <c:v>44513</c:v>
                </c:pt>
                <c:pt idx="661">
                  <c:v>44514</c:v>
                </c:pt>
                <c:pt idx="662">
                  <c:v>44515</c:v>
                </c:pt>
                <c:pt idx="663">
                  <c:v>44516</c:v>
                </c:pt>
                <c:pt idx="664">
                  <c:v>44517</c:v>
                </c:pt>
                <c:pt idx="665">
                  <c:v>44518</c:v>
                </c:pt>
                <c:pt idx="666">
                  <c:v>44519</c:v>
                </c:pt>
                <c:pt idx="667">
                  <c:v>44520</c:v>
                </c:pt>
                <c:pt idx="668">
                  <c:v>44521</c:v>
                </c:pt>
                <c:pt idx="669">
                  <c:v>44522</c:v>
                </c:pt>
                <c:pt idx="670">
                  <c:v>44523</c:v>
                </c:pt>
                <c:pt idx="671">
                  <c:v>44524</c:v>
                </c:pt>
                <c:pt idx="672">
                  <c:v>44525</c:v>
                </c:pt>
                <c:pt idx="673">
                  <c:v>44526</c:v>
                </c:pt>
              </c:numCache>
            </c:numRef>
          </c:cat>
          <c:val>
            <c:numRef>
              <c:f>香港マカオ台湾の患者・海外輸入症例・無症状病原体保有者!$CE$29:$CE$704</c:f>
              <c:numCache>
                <c:formatCode>General</c:formatCode>
                <c:ptCount val="6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2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3</c:v>
                </c:pt>
                <c:pt idx="67">
                  <c:v>5</c:v>
                </c:pt>
                <c:pt idx="68">
                  <c:v>5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5</c:v>
                </c:pt>
                <c:pt idx="76">
                  <c:v>5</c:v>
                </c:pt>
                <c:pt idx="77">
                  <c:v>5</c:v>
                </c:pt>
                <c:pt idx="78">
                  <c:v>6</c:v>
                </c:pt>
                <c:pt idx="79">
                  <c:v>6</c:v>
                </c:pt>
                <c:pt idx="80">
                  <c:v>6</c:v>
                </c:pt>
                <c:pt idx="81">
                  <c:v>6</c:v>
                </c:pt>
                <c:pt idx="82">
                  <c:v>6</c:v>
                </c:pt>
                <c:pt idx="83">
                  <c:v>6</c:v>
                </c:pt>
                <c:pt idx="84">
                  <c:v>6</c:v>
                </c:pt>
                <c:pt idx="85">
                  <c:v>6</c:v>
                </c:pt>
                <c:pt idx="86">
                  <c:v>6</c:v>
                </c:pt>
                <c:pt idx="87">
                  <c:v>6</c:v>
                </c:pt>
                <c:pt idx="88">
                  <c:v>6</c:v>
                </c:pt>
                <c:pt idx="89">
                  <c:v>6</c:v>
                </c:pt>
                <c:pt idx="90">
                  <c:v>6</c:v>
                </c:pt>
                <c:pt idx="91">
                  <c:v>6</c:v>
                </c:pt>
                <c:pt idx="92">
                  <c:v>6</c:v>
                </c:pt>
                <c:pt idx="93">
                  <c:v>6</c:v>
                </c:pt>
                <c:pt idx="94">
                  <c:v>6</c:v>
                </c:pt>
                <c:pt idx="95">
                  <c:v>6</c:v>
                </c:pt>
                <c:pt idx="96">
                  <c:v>6</c:v>
                </c:pt>
                <c:pt idx="97">
                  <c:v>6</c:v>
                </c:pt>
                <c:pt idx="98">
                  <c:v>6</c:v>
                </c:pt>
                <c:pt idx="99">
                  <c:v>6</c:v>
                </c:pt>
                <c:pt idx="100">
                  <c:v>6</c:v>
                </c:pt>
                <c:pt idx="101">
                  <c:v>6</c:v>
                </c:pt>
                <c:pt idx="102">
                  <c:v>6</c:v>
                </c:pt>
                <c:pt idx="103">
                  <c:v>6</c:v>
                </c:pt>
                <c:pt idx="104">
                  <c:v>6</c:v>
                </c:pt>
                <c:pt idx="105">
                  <c:v>6</c:v>
                </c:pt>
                <c:pt idx="106">
                  <c:v>6</c:v>
                </c:pt>
                <c:pt idx="107">
                  <c:v>6</c:v>
                </c:pt>
                <c:pt idx="108">
                  <c:v>6</c:v>
                </c:pt>
                <c:pt idx="109">
                  <c:v>6</c:v>
                </c:pt>
                <c:pt idx="110">
                  <c:v>7</c:v>
                </c:pt>
                <c:pt idx="111">
                  <c:v>7</c:v>
                </c:pt>
                <c:pt idx="112">
                  <c:v>7</c:v>
                </c:pt>
                <c:pt idx="113">
                  <c:v>7</c:v>
                </c:pt>
                <c:pt idx="114">
                  <c:v>7</c:v>
                </c:pt>
                <c:pt idx="115">
                  <c:v>7</c:v>
                </c:pt>
                <c:pt idx="116">
                  <c:v>7</c:v>
                </c:pt>
                <c:pt idx="117">
                  <c:v>7</c:v>
                </c:pt>
                <c:pt idx="118">
                  <c:v>7</c:v>
                </c:pt>
                <c:pt idx="119">
                  <c:v>7</c:v>
                </c:pt>
                <c:pt idx="120">
                  <c:v>7</c:v>
                </c:pt>
                <c:pt idx="121">
                  <c:v>7</c:v>
                </c:pt>
                <c:pt idx="122">
                  <c:v>7</c:v>
                </c:pt>
                <c:pt idx="123">
                  <c:v>7</c:v>
                </c:pt>
                <c:pt idx="124">
                  <c:v>7</c:v>
                </c:pt>
                <c:pt idx="125">
                  <c:v>7</c:v>
                </c:pt>
                <c:pt idx="126">
                  <c:v>7</c:v>
                </c:pt>
                <c:pt idx="127">
                  <c:v>7</c:v>
                </c:pt>
                <c:pt idx="128">
                  <c:v>7</c:v>
                </c:pt>
                <c:pt idx="129">
                  <c:v>7</c:v>
                </c:pt>
                <c:pt idx="130">
                  <c:v>7</c:v>
                </c:pt>
                <c:pt idx="131">
                  <c:v>7</c:v>
                </c:pt>
                <c:pt idx="132">
                  <c:v>7</c:v>
                </c:pt>
                <c:pt idx="133">
                  <c:v>7</c:v>
                </c:pt>
                <c:pt idx="134">
                  <c:v>7</c:v>
                </c:pt>
                <c:pt idx="135">
                  <c:v>7</c:v>
                </c:pt>
                <c:pt idx="136">
                  <c:v>7</c:v>
                </c:pt>
                <c:pt idx="137">
                  <c:v>7</c:v>
                </c:pt>
                <c:pt idx="138">
                  <c:v>7</c:v>
                </c:pt>
                <c:pt idx="139">
                  <c:v>7</c:v>
                </c:pt>
                <c:pt idx="140">
                  <c:v>7</c:v>
                </c:pt>
                <c:pt idx="141">
                  <c:v>7</c:v>
                </c:pt>
                <c:pt idx="142">
                  <c:v>7</c:v>
                </c:pt>
                <c:pt idx="143">
                  <c:v>7</c:v>
                </c:pt>
                <c:pt idx="144">
                  <c:v>7</c:v>
                </c:pt>
                <c:pt idx="145">
                  <c:v>7</c:v>
                </c:pt>
                <c:pt idx="146">
                  <c:v>7</c:v>
                </c:pt>
                <c:pt idx="147">
                  <c:v>7</c:v>
                </c:pt>
                <c:pt idx="148">
                  <c:v>7</c:v>
                </c:pt>
                <c:pt idx="149">
                  <c:v>7</c:v>
                </c:pt>
                <c:pt idx="150">
                  <c:v>7</c:v>
                </c:pt>
                <c:pt idx="151">
                  <c:v>7</c:v>
                </c:pt>
                <c:pt idx="152">
                  <c:v>7</c:v>
                </c:pt>
                <c:pt idx="153">
                  <c:v>7</c:v>
                </c:pt>
                <c:pt idx="154">
                  <c:v>7</c:v>
                </c:pt>
                <c:pt idx="155">
                  <c:v>7</c:v>
                </c:pt>
                <c:pt idx="156">
                  <c:v>7</c:v>
                </c:pt>
                <c:pt idx="157">
                  <c:v>7</c:v>
                </c:pt>
                <c:pt idx="158">
                  <c:v>7</c:v>
                </c:pt>
                <c:pt idx="159">
                  <c:v>7</c:v>
                </c:pt>
                <c:pt idx="160">
                  <c:v>7</c:v>
                </c:pt>
                <c:pt idx="161">
                  <c:v>7</c:v>
                </c:pt>
                <c:pt idx="162">
                  <c:v>7</c:v>
                </c:pt>
                <c:pt idx="163">
                  <c:v>7</c:v>
                </c:pt>
                <c:pt idx="164">
                  <c:v>7</c:v>
                </c:pt>
                <c:pt idx="165">
                  <c:v>7</c:v>
                </c:pt>
                <c:pt idx="166">
                  <c:v>7</c:v>
                </c:pt>
                <c:pt idx="167">
                  <c:v>7</c:v>
                </c:pt>
                <c:pt idx="168">
                  <c:v>7</c:v>
                </c:pt>
                <c:pt idx="169">
                  <c:v>7</c:v>
                </c:pt>
                <c:pt idx="170">
                  <c:v>7</c:v>
                </c:pt>
                <c:pt idx="171">
                  <c:v>7</c:v>
                </c:pt>
                <c:pt idx="172">
                  <c:v>7</c:v>
                </c:pt>
                <c:pt idx="173">
                  <c:v>7</c:v>
                </c:pt>
                <c:pt idx="174">
                  <c:v>7</c:v>
                </c:pt>
                <c:pt idx="175">
                  <c:v>7</c:v>
                </c:pt>
                <c:pt idx="176">
                  <c:v>7</c:v>
                </c:pt>
                <c:pt idx="177">
                  <c:v>7</c:v>
                </c:pt>
                <c:pt idx="178">
                  <c:v>7</c:v>
                </c:pt>
                <c:pt idx="179">
                  <c:v>7</c:v>
                </c:pt>
                <c:pt idx="180">
                  <c:v>7</c:v>
                </c:pt>
                <c:pt idx="181">
                  <c:v>7</c:v>
                </c:pt>
                <c:pt idx="182">
                  <c:v>7</c:v>
                </c:pt>
                <c:pt idx="183">
                  <c:v>7</c:v>
                </c:pt>
                <c:pt idx="184">
                  <c:v>7</c:v>
                </c:pt>
                <c:pt idx="185">
                  <c:v>7</c:v>
                </c:pt>
                <c:pt idx="186">
                  <c:v>7</c:v>
                </c:pt>
                <c:pt idx="187">
                  <c:v>7</c:v>
                </c:pt>
                <c:pt idx="188">
                  <c:v>7</c:v>
                </c:pt>
                <c:pt idx="189">
                  <c:v>7</c:v>
                </c:pt>
                <c:pt idx="190">
                  <c:v>7</c:v>
                </c:pt>
                <c:pt idx="191">
                  <c:v>7</c:v>
                </c:pt>
                <c:pt idx="192">
                  <c:v>7</c:v>
                </c:pt>
                <c:pt idx="193">
                  <c:v>7</c:v>
                </c:pt>
                <c:pt idx="194">
                  <c:v>7</c:v>
                </c:pt>
                <c:pt idx="195">
                  <c:v>7</c:v>
                </c:pt>
                <c:pt idx="196">
                  <c:v>7</c:v>
                </c:pt>
                <c:pt idx="197">
                  <c:v>7</c:v>
                </c:pt>
                <c:pt idx="198">
                  <c:v>7</c:v>
                </c:pt>
                <c:pt idx="199">
                  <c:v>7</c:v>
                </c:pt>
                <c:pt idx="200">
                  <c:v>7</c:v>
                </c:pt>
                <c:pt idx="201">
                  <c:v>7</c:v>
                </c:pt>
                <c:pt idx="202">
                  <c:v>7</c:v>
                </c:pt>
                <c:pt idx="203">
                  <c:v>7</c:v>
                </c:pt>
                <c:pt idx="204">
                  <c:v>7</c:v>
                </c:pt>
                <c:pt idx="205">
                  <c:v>7</c:v>
                </c:pt>
                <c:pt idx="206">
                  <c:v>7</c:v>
                </c:pt>
                <c:pt idx="207">
                  <c:v>7</c:v>
                </c:pt>
                <c:pt idx="208">
                  <c:v>7</c:v>
                </c:pt>
                <c:pt idx="209">
                  <c:v>7</c:v>
                </c:pt>
                <c:pt idx="210">
                  <c:v>7</c:v>
                </c:pt>
                <c:pt idx="211">
                  <c:v>7</c:v>
                </c:pt>
                <c:pt idx="212">
                  <c:v>7</c:v>
                </c:pt>
                <c:pt idx="213">
                  <c:v>7</c:v>
                </c:pt>
                <c:pt idx="214">
                  <c:v>7</c:v>
                </c:pt>
                <c:pt idx="215">
                  <c:v>7</c:v>
                </c:pt>
                <c:pt idx="216">
                  <c:v>7</c:v>
                </c:pt>
                <c:pt idx="217">
                  <c:v>7</c:v>
                </c:pt>
                <c:pt idx="218">
                  <c:v>7</c:v>
                </c:pt>
                <c:pt idx="219">
                  <c:v>7</c:v>
                </c:pt>
                <c:pt idx="220">
                  <c:v>7</c:v>
                </c:pt>
                <c:pt idx="221">
                  <c:v>7</c:v>
                </c:pt>
                <c:pt idx="222">
                  <c:v>7</c:v>
                </c:pt>
                <c:pt idx="223">
                  <c:v>7</c:v>
                </c:pt>
                <c:pt idx="224">
                  <c:v>7</c:v>
                </c:pt>
                <c:pt idx="225">
                  <c:v>7</c:v>
                </c:pt>
                <c:pt idx="226">
                  <c:v>7</c:v>
                </c:pt>
                <c:pt idx="227">
                  <c:v>7</c:v>
                </c:pt>
                <c:pt idx="228">
                  <c:v>7</c:v>
                </c:pt>
                <c:pt idx="229">
                  <c:v>7</c:v>
                </c:pt>
                <c:pt idx="230">
                  <c:v>7</c:v>
                </c:pt>
                <c:pt idx="231">
                  <c:v>7</c:v>
                </c:pt>
                <c:pt idx="232">
                  <c:v>7</c:v>
                </c:pt>
                <c:pt idx="233">
                  <c:v>7</c:v>
                </c:pt>
                <c:pt idx="234">
                  <c:v>7</c:v>
                </c:pt>
                <c:pt idx="235">
                  <c:v>7</c:v>
                </c:pt>
                <c:pt idx="236">
                  <c:v>7</c:v>
                </c:pt>
                <c:pt idx="237">
                  <c:v>7</c:v>
                </c:pt>
                <c:pt idx="238">
                  <c:v>7</c:v>
                </c:pt>
                <c:pt idx="239">
                  <c:v>7</c:v>
                </c:pt>
                <c:pt idx="240">
                  <c:v>7</c:v>
                </c:pt>
                <c:pt idx="241">
                  <c:v>7</c:v>
                </c:pt>
                <c:pt idx="242">
                  <c:v>7</c:v>
                </c:pt>
                <c:pt idx="243">
                  <c:v>7</c:v>
                </c:pt>
                <c:pt idx="244">
                  <c:v>7</c:v>
                </c:pt>
                <c:pt idx="245">
                  <c:v>7</c:v>
                </c:pt>
                <c:pt idx="246">
                  <c:v>7</c:v>
                </c:pt>
                <c:pt idx="247">
                  <c:v>7</c:v>
                </c:pt>
                <c:pt idx="248">
                  <c:v>7</c:v>
                </c:pt>
                <c:pt idx="249">
                  <c:v>7</c:v>
                </c:pt>
                <c:pt idx="250">
                  <c:v>7</c:v>
                </c:pt>
                <c:pt idx="251">
                  <c:v>7</c:v>
                </c:pt>
                <c:pt idx="252">
                  <c:v>7</c:v>
                </c:pt>
                <c:pt idx="253">
                  <c:v>7</c:v>
                </c:pt>
                <c:pt idx="254">
                  <c:v>7</c:v>
                </c:pt>
                <c:pt idx="255">
                  <c:v>7</c:v>
                </c:pt>
                <c:pt idx="256">
                  <c:v>7</c:v>
                </c:pt>
                <c:pt idx="257">
                  <c:v>7</c:v>
                </c:pt>
                <c:pt idx="258">
                  <c:v>7</c:v>
                </c:pt>
                <c:pt idx="259">
                  <c:v>7</c:v>
                </c:pt>
                <c:pt idx="260">
                  <c:v>7</c:v>
                </c:pt>
                <c:pt idx="261">
                  <c:v>7</c:v>
                </c:pt>
                <c:pt idx="262">
                  <c:v>7</c:v>
                </c:pt>
                <c:pt idx="263">
                  <c:v>7</c:v>
                </c:pt>
                <c:pt idx="264">
                  <c:v>7</c:v>
                </c:pt>
                <c:pt idx="265">
                  <c:v>7</c:v>
                </c:pt>
                <c:pt idx="266">
                  <c:v>7</c:v>
                </c:pt>
                <c:pt idx="267">
                  <c:v>7</c:v>
                </c:pt>
                <c:pt idx="268">
                  <c:v>7</c:v>
                </c:pt>
                <c:pt idx="269">
                  <c:v>7</c:v>
                </c:pt>
                <c:pt idx="270">
                  <c:v>7</c:v>
                </c:pt>
                <c:pt idx="271">
                  <c:v>7</c:v>
                </c:pt>
                <c:pt idx="272">
                  <c:v>7</c:v>
                </c:pt>
                <c:pt idx="273">
                  <c:v>7</c:v>
                </c:pt>
                <c:pt idx="274">
                  <c:v>7</c:v>
                </c:pt>
                <c:pt idx="275">
                  <c:v>7</c:v>
                </c:pt>
                <c:pt idx="276">
                  <c:v>7</c:v>
                </c:pt>
                <c:pt idx="277">
                  <c:v>7</c:v>
                </c:pt>
                <c:pt idx="278">
                  <c:v>7</c:v>
                </c:pt>
                <c:pt idx="279">
                  <c:v>7</c:v>
                </c:pt>
                <c:pt idx="280">
                  <c:v>7</c:v>
                </c:pt>
                <c:pt idx="281">
                  <c:v>7</c:v>
                </c:pt>
                <c:pt idx="282">
                  <c:v>7</c:v>
                </c:pt>
                <c:pt idx="283">
                  <c:v>7</c:v>
                </c:pt>
                <c:pt idx="284">
                  <c:v>7</c:v>
                </c:pt>
                <c:pt idx="285">
                  <c:v>7</c:v>
                </c:pt>
                <c:pt idx="286">
                  <c:v>7</c:v>
                </c:pt>
                <c:pt idx="287">
                  <c:v>7</c:v>
                </c:pt>
                <c:pt idx="288">
                  <c:v>7</c:v>
                </c:pt>
                <c:pt idx="289">
                  <c:v>7</c:v>
                </c:pt>
                <c:pt idx="290">
                  <c:v>7</c:v>
                </c:pt>
                <c:pt idx="291">
                  <c:v>7</c:v>
                </c:pt>
                <c:pt idx="292">
                  <c:v>7</c:v>
                </c:pt>
                <c:pt idx="293">
                  <c:v>7</c:v>
                </c:pt>
                <c:pt idx="294">
                  <c:v>7</c:v>
                </c:pt>
                <c:pt idx="295">
                  <c:v>7</c:v>
                </c:pt>
                <c:pt idx="296">
                  <c:v>7</c:v>
                </c:pt>
                <c:pt idx="297">
                  <c:v>7</c:v>
                </c:pt>
                <c:pt idx="298">
                  <c:v>7</c:v>
                </c:pt>
                <c:pt idx="299">
                  <c:v>7</c:v>
                </c:pt>
                <c:pt idx="300">
                  <c:v>7</c:v>
                </c:pt>
                <c:pt idx="301">
                  <c:v>7</c:v>
                </c:pt>
                <c:pt idx="302">
                  <c:v>7</c:v>
                </c:pt>
                <c:pt idx="303">
                  <c:v>7</c:v>
                </c:pt>
                <c:pt idx="304">
                  <c:v>7</c:v>
                </c:pt>
                <c:pt idx="305">
                  <c:v>7</c:v>
                </c:pt>
                <c:pt idx="306">
                  <c:v>7</c:v>
                </c:pt>
                <c:pt idx="307">
                  <c:v>7</c:v>
                </c:pt>
                <c:pt idx="308">
                  <c:v>7</c:v>
                </c:pt>
                <c:pt idx="309">
                  <c:v>7</c:v>
                </c:pt>
                <c:pt idx="310">
                  <c:v>7</c:v>
                </c:pt>
                <c:pt idx="311">
                  <c:v>7</c:v>
                </c:pt>
                <c:pt idx="312">
                  <c:v>7</c:v>
                </c:pt>
                <c:pt idx="313">
                  <c:v>7</c:v>
                </c:pt>
                <c:pt idx="314">
                  <c:v>7</c:v>
                </c:pt>
                <c:pt idx="315">
                  <c:v>7</c:v>
                </c:pt>
                <c:pt idx="316">
                  <c:v>7</c:v>
                </c:pt>
                <c:pt idx="317">
                  <c:v>7</c:v>
                </c:pt>
                <c:pt idx="318">
                  <c:v>7</c:v>
                </c:pt>
                <c:pt idx="319">
                  <c:v>7</c:v>
                </c:pt>
                <c:pt idx="320">
                  <c:v>7</c:v>
                </c:pt>
                <c:pt idx="321">
                  <c:v>7</c:v>
                </c:pt>
                <c:pt idx="322">
                  <c:v>7</c:v>
                </c:pt>
                <c:pt idx="323">
                  <c:v>7</c:v>
                </c:pt>
                <c:pt idx="324">
                  <c:v>7</c:v>
                </c:pt>
                <c:pt idx="325">
                  <c:v>7</c:v>
                </c:pt>
                <c:pt idx="326">
                  <c:v>7</c:v>
                </c:pt>
                <c:pt idx="327">
                  <c:v>7</c:v>
                </c:pt>
                <c:pt idx="328">
                  <c:v>7</c:v>
                </c:pt>
                <c:pt idx="329">
                  <c:v>7</c:v>
                </c:pt>
                <c:pt idx="330">
                  <c:v>7</c:v>
                </c:pt>
                <c:pt idx="331">
                  <c:v>7</c:v>
                </c:pt>
                <c:pt idx="332">
                  <c:v>7</c:v>
                </c:pt>
                <c:pt idx="333">
                  <c:v>7</c:v>
                </c:pt>
                <c:pt idx="334">
                  <c:v>7</c:v>
                </c:pt>
                <c:pt idx="335">
                  <c:v>7</c:v>
                </c:pt>
                <c:pt idx="336">
                  <c:v>7</c:v>
                </c:pt>
                <c:pt idx="337">
                  <c:v>7</c:v>
                </c:pt>
                <c:pt idx="338">
                  <c:v>7</c:v>
                </c:pt>
                <c:pt idx="339">
                  <c:v>7</c:v>
                </c:pt>
                <c:pt idx="340">
                  <c:v>7</c:v>
                </c:pt>
                <c:pt idx="341">
                  <c:v>7</c:v>
                </c:pt>
                <c:pt idx="342">
                  <c:v>7</c:v>
                </c:pt>
                <c:pt idx="343">
                  <c:v>7</c:v>
                </c:pt>
                <c:pt idx="344">
                  <c:v>7</c:v>
                </c:pt>
                <c:pt idx="345">
                  <c:v>7</c:v>
                </c:pt>
                <c:pt idx="346">
                  <c:v>7</c:v>
                </c:pt>
                <c:pt idx="347">
                  <c:v>7</c:v>
                </c:pt>
                <c:pt idx="348">
                  <c:v>7</c:v>
                </c:pt>
                <c:pt idx="349">
                  <c:v>7</c:v>
                </c:pt>
                <c:pt idx="350">
                  <c:v>7</c:v>
                </c:pt>
                <c:pt idx="351">
                  <c:v>7</c:v>
                </c:pt>
                <c:pt idx="352">
                  <c:v>7</c:v>
                </c:pt>
                <c:pt idx="353">
                  <c:v>7</c:v>
                </c:pt>
                <c:pt idx="354">
                  <c:v>7</c:v>
                </c:pt>
                <c:pt idx="355">
                  <c:v>7</c:v>
                </c:pt>
                <c:pt idx="356">
                  <c:v>7</c:v>
                </c:pt>
                <c:pt idx="357">
                  <c:v>7</c:v>
                </c:pt>
                <c:pt idx="358">
                  <c:v>7</c:v>
                </c:pt>
                <c:pt idx="359">
                  <c:v>7</c:v>
                </c:pt>
                <c:pt idx="360">
                  <c:v>7</c:v>
                </c:pt>
                <c:pt idx="361">
                  <c:v>7</c:v>
                </c:pt>
                <c:pt idx="362">
                  <c:v>7</c:v>
                </c:pt>
                <c:pt idx="363">
                  <c:v>7</c:v>
                </c:pt>
                <c:pt idx="364">
                  <c:v>7</c:v>
                </c:pt>
                <c:pt idx="365">
                  <c:v>7</c:v>
                </c:pt>
                <c:pt idx="366">
                  <c:v>7</c:v>
                </c:pt>
                <c:pt idx="367">
                  <c:v>7</c:v>
                </c:pt>
                <c:pt idx="368">
                  <c:v>7</c:v>
                </c:pt>
                <c:pt idx="369">
                  <c:v>7</c:v>
                </c:pt>
                <c:pt idx="370">
                  <c:v>7</c:v>
                </c:pt>
                <c:pt idx="371">
                  <c:v>7</c:v>
                </c:pt>
                <c:pt idx="372">
                  <c:v>7</c:v>
                </c:pt>
                <c:pt idx="373">
                  <c:v>8</c:v>
                </c:pt>
                <c:pt idx="374">
                  <c:v>8</c:v>
                </c:pt>
                <c:pt idx="375">
                  <c:v>8</c:v>
                </c:pt>
                <c:pt idx="376">
                  <c:v>8</c:v>
                </c:pt>
                <c:pt idx="377">
                  <c:v>8</c:v>
                </c:pt>
                <c:pt idx="378">
                  <c:v>9</c:v>
                </c:pt>
                <c:pt idx="379">
                  <c:v>9</c:v>
                </c:pt>
                <c:pt idx="380">
                  <c:v>9</c:v>
                </c:pt>
                <c:pt idx="381">
                  <c:v>9</c:v>
                </c:pt>
                <c:pt idx="382">
                  <c:v>9</c:v>
                </c:pt>
                <c:pt idx="383">
                  <c:v>9</c:v>
                </c:pt>
                <c:pt idx="384">
                  <c:v>9</c:v>
                </c:pt>
                <c:pt idx="385">
                  <c:v>9</c:v>
                </c:pt>
                <c:pt idx="386">
                  <c:v>9</c:v>
                </c:pt>
                <c:pt idx="387">
                  <c:v>9</c:v>
                </c:pt>
                <c:pt idx="388">
                  <c:v>9</c:v>
                </c:pt>
                <c:pt idx="389">
                  <c:v>9</c:v>
                </c:pt>
                <c:pt idx="390">
                  <c:v>9</c:v>
                </c:pt>
                <c:pt idx="391">
                  <c:v>9</c:v>
                </c:pt>
                <c:pt idx="392">
                  <c:v>9</c:v>
                </c:pt>
                <c:pt idx="393">
                  <c:v>9</c:v>
                </c:pt>
                <c:pt idx="394">
                  <c:v>9</c:v>
                </c:pt>
                <c:pt idx="395">
                  <c:v>9</c:v>
                </c:pt>
                <c:pt idx="396">
                  <c:v>9</c:v>
                </c:pt>
                <c:pt idx="397">
                  <c:v>9</c:v>
                </c:pt>
                <c:pt idx="398">
                  <c:v>9</c:v>
                </c:pt>
                <c:pt idx="399">
                  <c:v>9</c:v>
                </c:pt>
                <c:pt idx="400">
                  <c:v>9</c:v>
                </c:pt>
                <c:pt idx="401">
                  <c:v>9</c:v>
                </c:pt>
                <c:pt idx="402">
                  <c:v>9</c:v>
                </c:pt>
                <c:pt idx="403">
                  <c:v>9</c:v>
                </c:pt>
                <c:pt idx="404">
                  <c:v>9</c:v>
                </c:pt>
                <c:pt idx="405">
                  <c:v>9</c:v>
                </c:pt>
                <c:pt idx="406">
                  <c:v>9</c:v>
                </c:pt>
                <c:pt idx="407">
                  <c:v>9</c:v>
                </c:pt>
                <c:pt idx="408">
                  <c:v>10</c:v>
                </c:pt>
                <c:pt idx="409">
                  <c:v>10</c:v>
                </c:pt>
                <c:pt idx="410">
                  <c:v>10</c:v>
                </c:pt>
                <c:pt idx="411">
                  <c:v>10</c:v>
                </c:pt>
                <c:pt idx="412">
                  <c:v>10</c:v>
                </c:pt>
                <c:pt idx="413">
                  <c:v>10</c:v>
                </c:pt>
                <c:pt idx="414">
                  <c:v>10</c:v>
                </c:pt>
                <c:pt idx="415">
                  <c:v>10</c:v>
                </c:pt>
                <c:pt idx="416">
                  <c:v>10</c:v>
                </c:pt>
                <c:pt idx="417">
                  <c:v>10</c:v>
                </c:pt>
                <c:pt idx="418">
                  <c:v>10</c:v>
                </c:pt>
                <c:pt idx="419">
                  <c:v>10</c:v>
                </c:pt>
                <c:pt idx="420">
                  <c:v>10</c:v>
                </c:pt>
                <c:pt idx="421">
                  <c:v>10</c:v>
                </c:pt>
                <c:pt idx="422">
                  <c:v>10</c:v>
                </c:pt>
                <c:pt idx="423">
                  <c:v>10</c:v>
                </c:pt>
                <c:pt idx="424">
                  <c:v>10</c:v>
                </c:pt>
                <c:pt idx="425">
                  <c:v>10</c:v>
                </c:pt>
                <c:pt idx="426">
                  <c:v>10</c:v>
                </c:pt>
                <c:pt idx="427">
                  <c:v>10</c:v>
                </c:pt>
                <c:pt idx="428">
                  <c:v>10</c:v>
                </c:pt>
                <c:pt idx="429">
                  <c:v>10</c:v>
                </c:pt>
                <c:pt idx="430">
                  <c:v>10</c:v>
                </c:pt>
                <c:pt idx="431">
                  <c:v>10</c:v>
                </c:pt>
                <c:pt idx="432">
                  <c:v>10</c:v>
                </c:pt>
                <c:pt idx="433">
                  <c:v>10</c:v>
                </c:pt>
                <c:pt idx="434">
                  <c:v>10</c:v>
                </c:pt>
                <c:pt idx="435">
                  <c:v>10</c:v>
                </c:pt>
                <c:pt idx="436">
                  <c:v>10</c:v>
                </c:pt>
                <c:pt idx="437">
                  <c:v>10</c:v>
                </c:pt>
                <c:pt idx="438">
                  <c:v>10</c:v>
                </c:pt>
                <c:pt idx="439">
                  <c:v>10</c:v>
                </c:pt>
                <c:pt idx="440">
                  <c:v>10</c:v>
                </c:pt>
                <c:pt idx="441">
                  <c:v>10</c:v>
                </c:pt>
                <c:pt idx="442">
                  <c:v>10</c:v>
                </c:pt>
                <c:pt idx="443">
                  <c:v>10</c:v>
                </c:pt>
                <c:pt idx="444">
                  <c:v>11</c:v>
                </c:pt>
                <c:pt idx="445">
                  <c:v>11</c:v>
                </c:pt>
                <c:pt idx="446">
                  <c:v>11</c:v>
                </c:pt>
                <c:pt idx="447">
                  <c:v>11</c:v>
                </c:pt>
                <c:pt idx="448">
                  <c:v>11</c:v>
                </c:pt>
                <c:pt idx="449">
                  <c:v>11</c:v>
                </c:pt>
                <c:pt idx="450">
                  <c:v>11</c:v>
                </c:pt>
                <c:pt idx="451">
                  <c:v>11</c:v>
                </c:pt>
                <c:pt idx="452">
                  <c:v>11</c:v>
                </c:pt>
                <c:pt idx="453">
                  <c:v>11</c:v>
                </c:pt>
                <c:pt idx="454">
                  <c:v>11</c:v>
                </c:pt>
                <c:pt idx="455">
                  <c:v>11</c:v>
                </c:pt>
                <c:pt idx="456">
                  <c:v>11</c:v>
                </c:pt>
                <c:pt idx="457">
                  <c:v>12</c:v>
                </c:pt>
                <c:pt idx="458">
                  <c:v>12</c:v>
                </c:pt>
                <c:pt idx="459">
                  <c:v>12</c:v>
                </c:pt>
                <c:pt idx="460">
                  <c:v>12</c:v>
                </c:pt>
                <c:pt idx="461">
                  <c:v>12</c:v>
                </c:pt>
                <c:pt idx="462">
                  <c:v>12</c:v>
                </c:pt>
                <c:pt idx="463">
                  <c:v>12</c:v>
                </c:pt>
                <c:pt idx="464">
                  <c:v>12</c:v>
                </c:pt>
                <c:pt idx="465">
                  <c:v>12</c:v>
                </c:pt>
                <c:pt idx="466">
                  <c:v>12</c:v>
                </c:pt>
                <c:pt idx="467">
                  <c:v>12</c:v>
                </c:pt>
                <c:pt idx="468">
                  <c:v>12</c:v>
                </c:pt>
                <c:pt idx="469">
                  <c:v>12</c:v>
                </c:pt>
                <c:pt idx="470">
                  <c:v>12</c:v>
                </c:pt>
                <c:pt idx="471">
                  <c:v>12</c:v>
                </c:pt>
                <c:pt idx="472">
                  <c:v>12</c:v>
                </c:pt>
                <c:pt idx="473">
                  <c:v>12</c:v>
                </c:pt>
                <c:pt idx="474">
                  <c:v>12</c:v>
                </c:pt>
                <c:pt idx="475">
                  <c:v>12</c:v>
                </c:pt>
                <c:pt idx="476">
                  <c:v>12</c:v>
                </c:pt>
                <c:pt idx="477">
                  <c:v>12</c:v>
                </c:pt>
                <c:pt idx="478">
                  <c:v>12</c:v>
                </c:pt>
                <c:pt idx="479">
                  <c:v>12</c:v>
                </c:pt>
                <c:pt idx="480">
                  <c:v>12</c:v>
                </c:pt>
                <c:pt idx="481">
                  <c:v>14</c:v>
                </c:pt>
                <c:pt idx="482">
                  <c:v>14</c:v>
                </c:pt>
                <c:pt idx="483">
                  <c:v>15</c:v>
                </c:pt>
                <c:pt idx="484">
                  <c:v>15</c:v>
                </c:pt>
                <c:pt idx="485">
                  <c:v>17</c:v>
                </c:pt>
                <c:pt idx="486">
                  <c:v>23</c:v>
                </c:pt>
                <c:pt idx="487">
                  <c:v>29</c:v>
                </c:pt>
                <c:pt idx="488">
                  <c:v>35</c:v>
                </c:pt>
                <c:pt idx="489">
                  <c:v>46</c:v>
                </c:pt>
                <c:pt idx="490">
                  <c:v>59</c:v>
                </c:pt>
                <c:pt idx="491">
                  <c:v>78</c:v>
                </c:pt>
                <c:pt idx="492">
                  <c:v>99</c:v>
                </c:pt>
                <c:pt idx="493">
                  <c:v>109</c:v>
                </c:pt>
                <c:pt idx="494">
                  <c:v>124</c:v>
                </c:pt>
                <c:pt idx="495">
                  <c:v>137</c:v>
                </c:pt>
                <c:pt idx="496">
                  <c:v>149</c:v>
                </c:pt>
                <c:pt idx="497">
                  <c:v>166</c:v>
                </c:pt>
                <c:pt idx="498">
                  <c:v>187</c:v>
                </c:pt>
                <c:pt idx="499">
                  <c:v>224</c:v>
                </c:pt>
                <c:pt idx="500">
                  <c:v>260</c:v>
                </c:pt>
                <c:pt idx="501">
                  <c:v>286</c:v>
                </c:pt>
                <c:pt idx="502">
                  <c:v>308</c:v>
                </c:pt>
                <c:pt idx="503">
                  <c:v>333</c:v>
                </c:pt>
                <c:pt idx="504">
                  <c:v>361</c:v>
                </c:pt>
                <c:pt idx="505">
                  <c:v>385</c:v>
                </c:pt>
                <c:pt idx="506">
                  <c:v>411</c:v>
                </c:pt>
                <c:pt idx="507">
                  <c:v>437</c:v>
                </c:pt>
                <c:pt idx="508">
                  <c:v>452</c:v>
                </c:pt>
                <c:pt idx="509">
                  <c:v>460</c:v>
                </c:pt>
                <c:pt idx="510">
                  <c:v>478</c:v>
                </c:pt>
                <c:pt idx="511">
                  <c:v>497</c:v>
                </c:pt>
                <c:pt idx="512">
                  <c:v>518</c:v>
                </c:pt>
                <c:pt idx="513">
                  <c:v>538</c:v>
                </c:pt>
                <c:pt idx="514">
                  <c:v>549</c:v>
                </c:pt>
                <c:pt idx="515">
                  <c:v>569</c:v>
                </c:pt>
                <c:pt idx="516">
                  <c:v>575</c:v>
                </c:pt>
                <c:pt idx="517">
                  <c:v>599</c:v>
                </c:pt>
                <c:pt idx="518">
                  <c:v>605</c:v>
                </c:pt>
                <c:pt idx="519">
                  <c:v>610</c:v>
                </c:pt>
                <c:pt idx="520">
                  <c:v>623</c:v>
                </c:pt>
                <c:pt idx="521">
                  <c:v>632</c:v>
                </c:pt>
                <c:pt idx="522">
                  <c:v>635</c:v>
                </c:pt>
                <c:pt idx="523">
                  <c:v>643</c:v>
                </c:pt>
                <c:pt idx="524">
                  <c:v>648</c:v>
                </c:pt>
                <c:pt idx="525">
                  <c:v>661</c:v>
                </c:pt>
                <c:pt idx="526">
                  <c:v>676</c:v>
                </c:pt>
                <c:pt idx="527">
                  <c:v>686</c:v>
                </c:pt>
                <c:pt idx="528">
                  <c:v>688</c:v>
                </c:pt>
                <c:pt idx="529">
                  <c:v>688</c:v>
                </c:pt>
                <c:pt idx="530">
                  <c:v>706</c:v>
                </c:pt>
                <c:pt idx="531">
                  <c:v>715</c:v>
                </c:pt>
                <c:pt idx="532">
                  <c:v>718</c:v>
                </c:pt>
                <c:pt idx="533">
                  <c:v>730</c:v>
                </c:pt>
                <c:pt idx="534">
                  <c:v>736</c:v>
                </c:pt>
                <c:pt idx="535">
                  <c:v>740</c:v>
                </c:pt>
                <c:pt idx="536">
                  <c:v>741</c:v>
                </c:pt>
                <c:pt idx="537">
                  <c:v>747</c:v>
                </c:pt>
                <c:pt idx="538">
                  <c:v>753</c:v>
                </c:pt>
                <c:pt idx="539">
                  <c:v>759</c:v>
                </c:pt>
                <c:pt idx="540">
                  <c:v>763</c:v>
                </c:pt>
                <c:pt idx="541">
                  <c:v>764</c:v>
                </c:pt>
                <c:pt idx="542">
                  <c:v>768</c:v>
                </c:pt>
                <c:pt idx="543">
                  <c:v>769</c:v>
                </c:pt>
                <c:pt idx="544">
                  <c:v>773</c:v>
                </c:pt>
                <c:pt idx="545">
                  <c:v>778</c:v>
                </c:pt>
                <c:pt idx="546">
                  <c:v>782</c:v>
                </c:pt>
                <c:pt idx="547">
                  <c:v>784</c:v>
                </c:pt>
                <c:pt idx="548">
                  <c:v>786</c:v>
                </c:pt>
                <c:pt idx="549">
                  <c:v>786</c:v>
                </c:pt>
                <c:pt idx="550">
                  <c:v>786</c:v>
                </c:pt>
                <c:pt idx="551">
                  <c:v>787</c:v>
                </c:pt>
                <c:pt idx="552">
                  <c:v>787</c:v>
                </c:pt>
                <c:pt idx="553">
                  <c:v>787</c:v>
                </c:pt>
                <c:pt idx="554">
                  <c:v>787</c:v>
                </c:pt>
                <c:pt idx="555">
                  <c:v>787</c:v>
                </c:pt>
                <c:pt idx="556">
                  <c:v>789</c:v>
                </c:pt>
                <c:pt idx="557">
                  <c:v>789</c:v>
                </c:pt>
                <c:pt idx="558">
                  <c:v>791</c:v>
                </c:pt>
                <c:pt idx="559">
                  <c:v>791</c:v>
                </c:pt>
                <c:pt idx="560">
                  <c:v>791</c:v>
                </c:pt>
                <c:pt idx="561">
                  <c:v>794</c:v>
                </c:pt>
                <c:pt idx="562">
                  <c:v>806</c:v>
                </c:pt>
                <c:pt idx="563">
                  <c:v>809</c:v>
                </c:pt>
                <c:pt idx="564">
                  <c:v>813</c:v>
                </c:pt>
                <c:pt idx="565">
                  <c:v>814</c:v>
                </c:pt>
                <c:pt idx="566">
                  <c:v>816</c:v>
                </c:pt>
                <c:pt idx="567">
                  <c:v>817</c:v>
                </c:pt>
                <c:pt idx="568">
                  <c:v>819</c:v>
                </c:pt>
                <c:pt idx="569">
                  <c:v>821</c:v>
                </c:pt>
                <c:pt idx="570">
                  <c:v>821</c:v>
                </c:pt>
                <c:pt idx="571">
                  <c:v>821</c:v>
                </c:pt>
                <c:pt idx="572">
                  <c:v>821</c:v>
                </c:pt>
                <c:pt idx="573">
                  <c:v>826</c:v>
                </c:pt>
                <c:pt idx="574">
                  <c:v>826</c:v>
                </c:pt>
                <c:pt idx="575">
                  <c:v>827</c:v>
                </c:pt>
                <c:pt idx="576">
                  <c:v>828</c:v>
                </c:pt>
                <c:pt idx="577">
                  <c:v>828</c:v>
                </c:pt>
                <c:pt idx="578">
                  <c:v>828</c:v>
                </c:pt>
                <c:pt idx="579">
                  <c:v>829</c:v>
                </c:pt>
                <c:pt idx="580">
                  <c:v>830</c:v>
                </c:pt>
                <c:pt idx="581">
                  <c:v>832</c:v>
                </c:pt>
                <c:pt idx="582">
                  <c:v>833</c:v>
                </c:pt>
                <c:pt idx="583">
                  <c:v>833</c:v>
                </c:pt>
                <c:pt idx="584">
                  <c:v>834</c:v>
                </c:pt>
                <c:pt idx="585">
                  <c:v>834</c:v>
                </c:pt>
                <c:pt idx="586">
                  <c:v>835</c:v>
                </c:pt>
                <c:pt idx="587">
                  <c:v>836</c:v>
                </c:pt>
                <c:pt idx="588">
                  <c:v>837</c:v>
                </c:pt>
                <c:pt idx="589">
                  <c:v>837</c:v>
                </c:pt>
                <c:pt idx="590">
                  <c:v>837</c:v>
                </c:pt>
                <c:pt idx="591">
                  <c:v>837</c:v>
                </c:pt>
                <c:pt idx="592">
                  <c:v>837</c:v>
                </c:pt>
                <c:pt idx="593">
                  <c:v>837</c:v>
                </c:pt>
                <c:pt idx="594">
                  <c:v>837</c:v>
                </c:pt>
                <c:pt idx="595">
                  <c:v>838</c:v>
                </c:pt>
                <c:pt idx="596">
                  <c:v>839</c:v>
                </c:pt>
                <c:pt idx="597">
                  <c:v>839</c:v>
                </c:pt>
                <c:pt idx="598">
                  <c:v>839</c:v>
                </c:pt>
                <c:pt idx="599">
                  <c:v>839</c:v>
                </c:pt>
                <c:pt idx="600">
                  <c:v>839</c:v>
                </c:pt>
                <c:pt idx="601">
                  <c:v>839</c:v>
                </c:pt>
                <c:pt idx="602">
                  <c:v>839</c:v>
                </c:pt>
                <c:pt idx="603">
                  <c:v>839</c:v>
                </c:pt>
                <c:pt idx="604">
                  <c:v>839</c:v>
                </c:pt>
                <c:pt idx="605">
                  <c:v>840</c:v>
                </c:pt>
                <c:pt idx="606">
                  <c:v>840</c:v>
                </c:pt>
                <c:pt idx="607">
                  <c:v>840</c:v>
                </c:pt>
                <c:pt idx="608">
                  <c:v>841</c:v>
                </c:pt>
                <c:pt idx="609">
                  <c:v>841</c:v>
                </c:pt>
                <c:pt idx="610">
                  <c:v>841</c:v>
                </c:pt>
                <c:pt idx="611">
                  <c:v>841</c:v>
                </c:pt>
                <c:pt idx="612">
                  <c:v>841</c:v>
                </c:pt>
                <c:pt idx="613">
                  <c:v>842</c:v>
                </c:pt>
                <c:pt idx="614">
                  <c:v>842</c:v>
                </c:pt>
                <c:pt idx="615">
                  <c:v>842</c:v>
                </c:pt>
                <c:pt idx="616">
                  <c:v>842</c:v>
                </c:pt>
                <c:pt idx="617">
                  <c:v>843</c:v>
                </c:pt>
                <c:pt idx="618">
                  <c:v>843</c:v>
                </c:pt>
                <c:pt idx="619">
                  <c:v>843</c:v>
                </c:pt>
                <c:pt idx="620">
                  <c:v>844</c:v>
                </c:pt>
                <c:pt idx="621">
                  <c:v>844</c:v>
                </c:pt>
                <c:pt idx="622">
                  <c:v>844</c:v>
                </c:pt>
                <c:pt idx="623">
                  <c:v>844</c:v>
                </c:pt>
                <c:pt idx="624">
                  <c:v>845</c:v>
                </c:pt>
                <c:pt idx="625">
                  <c:v>846</c:v>
                </c:pt>
                <c:pt idx="626">
                  <c:v>846</c:v>
                </c:pt>
                <c:pt idx="627">
                  <c:v>846</c:v>
                </c:pt>
                <c:pt idx="628">
                  <c:v>846</c:v>
                </c:pt>
                <c:pt idx="629">
                  <c:v>846</c:v>
                </c:pt>
                <c:pt idx="630">
                  <c:v>846</c:v>
                </c:pt>
                <c:pt idx="631">
                  <c:v>846</c:v>
                </c:pt>
                <c:pt idx="632">
                  <c:v>846</c:v>
                </c:pt>
                <c:pt idx="633">
                  <c:v>846</c:v>
                </c:pt>
                <c:pt idx="634">
                  <c:v>846</c:v>
                </c:pt>
                <c:pt idx="635">
                  <c:v>846</c:v>
                </c:pt>
                <c:pt idx="636">
                  <c:v>846</c:v>
                </c:pt>
                <c:pt idx="637">
                  <c:v>846</c:v>
                </c:pt>
                <c:pt idx="638">
                  <c:v>846</c:v>
                </c:pt>
                <c:pt idx="639">
                  <c:v>846</c:v>
                </c:pt>
                <c:pt idx="640">
                  <c:v>846</c:v>
                </c:pt>
                <c:pt idx="641">
                  <c:v>847</c:v>
                </c:pt>
                <c:pt idx="642">
                  <c:v>847</c:v>
                </c:pt>
                <c:pt idx="643">
                  <c:v>847</c:v>
                </c:pt>
                <c:pt idx="644">
                  <c:v>847</c:v>
                </c:pt>
                <c:pt idx="645">
                  <c:v>847</c:v>
                </c:pt>
                <c:pt idx="646">
                  <c:v>847</c:v>
                </c:pt>
                <c:pt idx="647">
                  <c:v>847</c:v>
                </c:pt>
                <c:pt idx="648">
                  <c:v>847</c:v>
                </c:pt>
                <c:pt idx="649">
                  <c:v>847</c:v>
                </c:pt>
                <c:pt idx="650">
                  <c:v>847</c:v>
                </c:pt>
                <c:pt idx="651">
                  <c:v>847</c:v>
                </c:pt>
                <c:pt idx="652">
                  <c:v>847</c:v>
                </c:pt>
                <c:pt idx="653">
                  <c:v>847</c:v>
                </c:pt>
                <c:pt idx="654">
                  <c:v>847</c:v>
                </c:pt>
                <c:pt idx="655">
                  <c:v>847</c:v>
                </c:pt>
                <c:pt idx="656">
                  <c:v>847</c:v>
                </c:pt>
                <c:pt idx="657">
                  <c:v>847</c:v>
                </c:pt>
                <c:pt idx="658">
                  <c:v>848</c:v>
                </c:pt>
                <c:pt idx="659">
                  <c:v>848</c:v>
                </c:pt>
                <c:pt idx="660">
                  <c:v>848</c:v>
                </c:pt>
                <c:pt idx="661">
                  <c:v>848</c:v>
                </c:pt>
                <c:pt idx="662">
                  <c:v>848</c:v>
                </c:pt>
                <c:pt idx="663">
                  <c:v>848</c:v>
                </c:pt>
                <c:pt idx="664">
                  <c:v>848</c:v>
                </c:pt>
                <c:pt idx="665">
                  <c:v>848</c:v>
                </c:pt>
                <c:pt idx="666">
                  <c:v>848</c:v>
                </c:pt>
                <c:pt idx="667">
                  <c:v>848</c:v>
                </c:pt>
                <c:pt idx="668">
                  <c:v>848</c:v>
                </c:pt>
                <c:pt idx="669">
                  <c:v>848</c:v>
                </c:pt>
                <c:pt idx="670">
                  <c:v>848</c:v>
                </c:pt>
                <c:pt idx="671">
                  <c:v>848</c:v>
                </c:pt>
                <c:pt idx="672">
                  <c:v>848</c:v>
                </c:pt>
                <c:pt idx="673">
                  <c:v>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DA-4274-970D-B9B1651BE1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436832"/>
        <c:axId val="684486112"/>
      </c:lineChart>
      <c:dateAx>
        <c:axId val="506635632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6635960"/>
        <c:crosses val="autoZero"/>
        <c:auto val="1"/>
        <c:lblOffset val="100"/>
        <c:baseTimeUnit val="days"/>
        <c:majorUnit val="14"/>
        <c:majorTimeUnit val="days"/>
        <c:minorUnit val="1"/>
        <c:minorTimeUnit val="days"/>
      </c:dateAx>
      <c:valAx>
        <c:axId val="506635960"/>
        <c:scaling>
          <c:orientation val="minMax"/>
          <c:max val="1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06635632"/>
        <c:crosses val="autoZero"/>
        <c:crossBetween val="between"/>
      </c:valAx>
      <c:valAx>
        <c:axId val="684486112"/>
        <c:scaling>
          <c:orientation val="minMax"/>
          <c:max val="900"/>
          <c:min val="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9436832"/>
        <c:crosses val="max"/>
        <c:crossBetween val="between"/>
      </c:valAx>
      <c:dateAx>
        <c:axId val="529436832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684486112"/>
        <c:crosses val="autoZero"/>
        <c:auto val="1"/>
        <c:lblOffset val="100"/>
        <c:baseTimeUnit val="days"/>
      </c:dateAx>
      <c:spPr>
        <a:noFill/>
        <a:ln w="12700">
          <a:solidFill>
            <a:schemeClr val="bg1">
              <a:lumMod val="50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9.9053555978110677E-2"/>
          <c:y val="0.26717104673089154"/>
          <c:w val="0.25031083839373997"/>
          <c:h val="0.28473285688204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/>
              <a:t>COVID-19</a:t>
            </a:r>
            <a:r>
              <a:rPr lang="ja-JP" altLang="en-US" sz="2000" b="1"/>
              <a:t>中国死者数増加・累計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0803745685635447E-2"/>
          <c:y val="1.2127704001612043E-2"/>
          <c:w val="0.84952803976426028"/>
          <c:h val="0.89192582306435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国家衛健委発表に基づく感染状況!$AA$26</c:f>
              <c:strCache>
                <c:ptCount val="1"/>
                <c:pt idx="0">
                  <c:v>死亡者数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国家衛健委発表に基づく感染状況!$Z$27:$Z$705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国家衛健委発表に基づく感染状況!$AA$27:$AA$705</c:f>
              <c:numCache>
                <c:formatCode>General</c:formatCode>
                <c:ptCount val="678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15</c:v>
                </c:pt>
                <c:pt idx="6">
                  <c:v>24</c:v>
                </c:pt>
                <c:pt idx="7">
                  <c:v>26</c:v>
                </c:pt>
                <c:pt idx="8">
                  <c:v>26</c:v>
                </c:pt>
                <c:pt idx="9">
                  <c:v>38</c:v>
                </c:pt>
                <c:pt idx="10">
                  <c:v>43</c:v>
                </c:pt>
                <c:pt idx="11">
                  <c:v>46</c:v>
                </c:pt>
                <c:pt idx="12">
                  <c:v>45</c:v>
                </c:pt>
                <c:pt idx="13">
                  <c:v>57</c:v>
                </c:pt>
                <c:pt idx="14">
                  <c:v>64</c:v>
                </c:pt>
                <c:pt idx="15">
                  <c:v>65</c:v>
                </c:pt>
                <c:pt idx="16">
                  <c:v>73</c:v>
                </c:pt>
                <c:pt idx="17">
                  <c:v>73</c:v>
                </c:pt>
                <c:pt idx="18">
                  <c:v>86</c:v>
                </c:pt>
                <c:pt idx="19">
                  <c:v>89</c:v>
                </c:pt>
                <c:pt idx="20">
                  <c:v>97</c:v>
                </c:pt>
                <c:pt idx="21">
                  <c:v>108</c:v>
                </c:pt>
                <c:pt idx="22">
                  <c:v>97</c:v>
                </c:pt>
                <c:pt idx="23">
                  <c:v>254</c:v>
                </c:pt>
                <c:pt idx="24">
                  <c:v>121</c:v>
                </c:pt>
                <c:pt idx="25">
                  <c:v>143</c:v>
                </c:pt>
                <c:pt idx="26">
                  <c:v>142</c:v>
                </c:pt>
                <c:pt idx="27">
                  <c:v>105</c:v>
                </c:pt>
                <c:pt idx="28">
                  <c:v>98</c:v>
                </c:pt>
                <c:pt idx="29">
                  <c:v>136</c:v>
                </c:pt>
                <c:pt idx="30">
                  <c:v>114</c:v>
                </c:pt>
                <c:pt idx="31">
                  <c:v>118</c:v>
                </c:pt>
                <c:pt idx="32">
                  <c:v>109</c:v>
                </c:pt>
                <c:pt idx="33">
                  <c:v>97</c:v>
                </c:pt>
                <c:pt idx="34">
                  <c:v>150</c:v>
                </c:pt>
                <c:pt idx="35">
                  <c:v>71</c:v>
                </c:pt>
                <c:pt idx="36">
                  <c:v>52</c:v>
                </c:pt>
                <c:pt idx="37">
                  <c:v>29</c:v>
                </c:pt>
                <c:pt idx="38">
                  <c:v>44</c:v>
                </c:pt>
                <c:pt idx="39">
                  <c:v>47</c:v>
                </c:pt>
                <c:pt idx="40">
                  <c:v>35</c:v>
                </c:pt>
                <c:pt idx="41">
                  <c:v>42</c:v>
                </c:pt>
                <c:pt idx="42">
                  <c:v>31</c:v>
                </c:pt>
                <c:pt idx="43">
                  <c:v>38</c:v>
                </c:pt>
                <c:pt idx="44">
                  <c:v>31</c:v>
                </c:pt>
                <c:pt idx="45">
                  <c:v>30</c:v>
                </c:pt>
                <c:pt idx="46">
                  <c:v>28</c:v>
                </c:pt>
                <c:pt idx="47">
                  <c:v>27</c:v>
                </c:pt>
                <c:pt idx="48">
                  <c:v>22</c:v>
                </c:pt>
                <c:pt idx="49">
                  <c:v>17</c:v>
                </c:pt>
                <c:pt idx="50">
                  <c:v>22</c:v>
                </c:pt>
                <c:pt idx="51">
                  <c:v>11</c:v>
                </c:pt>
                <c:pt idx="52">
                  <c:v>7</c:v>
                </c:pt>
                <c:pt idx="53">
                  <c:v>13</c:v>
                </c:pt>
                <c:pt idx="54">
                  <c:v>10</c:v>
                </c:pt>
                <c:pt idx="55">
                  <c:v>14</c:v>
                </c:pt>
                <c:pt idx="56">
                  <c:v>13</c:v>
                </c:pt>
                <c:pt idx="57">
                  <c:v>11</c:v>
                </c:pt>
                <c:pt idx="58">
                  <c:v>8</c:v>
                </c:pt>
                <c:pt idx="59">
                  <c:v>3</c:v>
                </c:pt>
                <c:pt idx="60">
                  <c:v>7</c:v>
                </c:pt>
                <c:pt idx="61">
                  <c:v>6</c:v>
                </c:pt>
                <c:pt idx="62">
                  <c:v>9</c:v>
                </c:pt>
                <c:pt idx="63">
                  <c:v>7</c:v>
                </c:pt>
                <c:pt idx="64">
                  <c:v>4</c:v>
                </c:pt>
                <c:pt idx="65">
                  <c:v>6</c:v>
                </c:pt>
                <c:pt idx="66">
                  <c:v>5</c:v>
                </c:pt>
                <c:pt idx="67">
                  <c:v>3</c:v>
                </c:pt>
                <c:pt idx="68">
                  <c:v>5</c:v>
                </c:pt>
                <c:pt idx="69">
                  <c:v>4</c:v>
                </c:pt>
                <c:pt idx="70">
                  <c:v>1</c:v>
                </c:pt>
                <c:pt idx="71">
                  <c:v>7</c:v>
                </c:pt>
                <c:pt idx="72">
                  <c:v>6</c:v>
                </c:pt>
                <c:pt idx="73">
                  <c:v>4</c:v>
                </c:pt>
                <c:pt idx="74">
                  <c:v>4</c:v>
                </c:pt>
                <c:pt idx="75">
                  <c:v>3</c:v>
                </c:pt>
                <c:pt idx="76">
                  <c:v>1</c:v>
                </c:pt>
                <c:pt idx="77">
                  <c:v>0</c:v>
                </c:pt>
                <c:pt idx="78">
                  <c:v>2</c:v>
                </c:pt>
                <c:pt idx="79">
                  <c:v>2</c:v>
                </c:pt>
                <c:pt idx="80">
                  <c:v>1</c:v>
                </c:pt>
                <c:pt idx="81">
                  <c:v>3</c:v>
                </c:pt>
                <c:pt idx="82">
                  <c:v>0</c:v>
                </c:pt>
                <c:pt idx="83">
                  <c:v>2</c:v>
                </c:pt>
                <c:pt idx="84">
                  <c:v>0</c:v>
                </c:pt>
                <c:pt idx="85">
                  <c:v>1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1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1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C-4D82-B4F9-FE1CE79C1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644744"/>
        <c:axId val="701623328"/>
      </c:barChart>
      <c:lineChart>
        <c:grouping val="standard"/>
        <c:varyColors val="0"/>
        <c:ser>
          <c:idx val="1"/>
          <c:order val="1"/>
          <c:tx>
            <c:strRef>
              <c:f>国家衛健委発表に基づく感染状況!$AB$26</c:f>
              <c:strCache>
                <c:ptCount val="1"/>
                <c:pt idx="0">
                  <c:v>死者数累計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国家衛健委発表に基づく感染状況!$Z$27:$Z$705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国家衛健委発表に基づく感染状況!$AB$27:$AB$705</c:f>
              <c:numCache>
                <c:formatCode>General</c:formatCode>
                <c:ptCount val="678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25</c:v>
                </c:pt>
                <c:pt idx="4">
                  <c:v>41</c:v>
                </c:pt>
                <c:pt idx="5">
                  <c:v>56</c:v>
                </c:pt>
                <c:pt idx="6">
                  <c:v>80</c:v>
                </c:pt>
                <c:pt idx="7">
                  <c:v>106</c:v>
                </c:pt>
                <c:pt idx="8">
                  <c:v>132</c:v>
                </c:pt>
                <c:pt idx="9">
                  <c:v>170</c:v>
                </c:pt>
                <c:pt idx="10">
                  <c:v>213</c:v>
                </c:pt>
                <c:pt idx="11">
                  <c:v>259</c:v>
                </c:pt>
                <c:pt idx="12">
                  <c:v>304</c:v>
                </c:pt>
                <c:pt idx="13">
                  <c:v>361</c:v>
                </c:pt>
                <c:pt idx="14">
                  <c:v>425</c:v>
                </c:pt>
                <c:pt idx="15">
                  <c:v>490</c:v>
                </c:pt>
                <c:pt idx="16">
                  <c:v>563</c:v>
                </c:pt>
                <c:pt idx="17">
                  <c:v>636</c:v>
                </c:pt>
                <c:pt idx="18">
                  <c:v>722</c:v>
                </c:pt>
                <c:pt idx="19">
                  <c:v>811</c:v>
                </c:pt>
                <c:pt idx="20">
                  <c:v>908</c:v>
                </c:pt>
                <c:pt idx="21">
                  <c:v>1016</c:v>
                </c:pt>
                <c:pt idx="22">
                  <c:v>1113</c:v>
                </c:pt>
                <c:pt idx="23">
                  <c:v>1367</c:v>
                </c:pt>
                <c:pt idx="24">
                  <c:v>1380</c:v>
                </c:pt>
                <c:pt idx="25">
                  <c:v>1523</c:v>
                </c:pt>
                <c:pt idx="26">
                  <c:v>1665</c:v>
                </c:pt>
                <c:pt idx="27">
                  <c:v>1770</c:v>
                </c:pt>
                <c:pt idx="28">
                  <c:v>1868</c:v>
                </c:pt>
                <c:pt idx="29">
                  <c:v>2004</c:v>
                </c:pt>
                <c:pt idx="30">
                  <c:v>2118</c:v>
                </c:pt>
                <c:pt idx="31">
                  <c:v>2236</c:v>
                </c:pt>
                <c:pt idx="32">
                  <c:v>2345</c:v>
                </c:pt>
                <c:pt idx="33">
                  <c:v>2442</c:v>
                </c:pt>
                <c:pt idx="34">
                  <c:v>2592</c:v>
                </c:pt>
                <c:pt idx="35">
                  <c:v>2663</c:v>
                </c:pt>
                <c:pt idx="36">
                  <c:v>2715</c:v>
                </c:pt>
                <c:pt idx="37">
                  <c:v>2744</c:v>
                </c:pt>
                <c:pt idx="38">
                  <c:v>2788</c:v>
                </c:pt>
                <c:pt idx="39">
                  <c:v>2835</c:v>
                </c:pt>
                <c:pt idx="40">
                  <c:v>2870</c:v>
                </c:pt>
                <c:pt idx="41">
                  <c:v>2912</c:v>
                </c:pt>
                <c:pt idx="42">
                  <c:v>2943</c:v>
                </c:pt>
                <c:pt idx="43">
                  <c:v>2981</c:v>
                </c:pt>
                <c:pt idx="44">
                  <c:v>3012</c:v>
                </c:pt>
                <c:pt idx="45">
                  <c:v>3042</c:v>
                </c:pt>
                <c:pt idx="46">
                  <c:v>3070</c:v>
                </c:pt>
                <c:pt idx="47">
                  <c:v>3097</c:v>
                </c:pt>
                <c:pt idx="48">
                  <c:v>3119</c:v>
                </c:pt>
                <c:pt idx="49">
                  <c:v>3136</c:v>
                </c:pt>
                <c:pt idx="50">
                  <c:v>3158</c:v>
                </c:pt>
                <c:pt idx="51">
                  <c:v>3169</c:v>
                </c:pt>
                <c:pt idx="52">
                  <c:v>3176</c:v>
                </c:pt>
                <c:pt idx="53">
                  <c:v>3189</c:v>
                </c:pt>
                <c:pt idx="54">
                  <c:v>3199</c:v>
                </c:pt>
                <c:pt idx="55">
                  <c:v>3213</c:v>
                </c:pt>
                <c:pt idx="56">
                  <c:v>3226</c:v>
                </c:pt>
                <c:pt idx="57">
                  <c:v>3237</c:v>
                </c:pt>
                <c:pt idx="58">
                  <c:v>3245</c:v>
                </c:pt>
                <c:pt idx="59">
                  <c:v>3248</c:v>
                </c:pt>
                <c:pt idx="60">
                  <c:v>3255</c:v>
                </c:pt>
                <c:pt idx="61">
                  <c:v>3261</c:v>
                </c:pt>
                <c:pt idx="62">
                  <c:v>3270</c:v>
                </c:pt>
                <c:pt idx="63">
                  <c:v>3277</c:v>
                </c:pt>
                <c:pt idx="64">
                  <c:v>3281</c:v>
                </c:pt>
                <c:pt idx="65">
                  <c:v>3287</c:v>
                </c:pt>
                <c:pt idx="66">
                  <c:v>3292</c:v>
                </c:pt>
                <c:pt idx="67">
                  <c:v>3295</c:v>
                </c:pt>
                <c:pt idx="68">
                  <c:v>3300</c:v>
                </c:pt>
                <c:pt idx="69">
                  <c:v>3304</c:v>
                </c:pt>
                <c:pt idx="70">
                  <c:v>3305</c:v>
                </c:pt>
                <c:pt idx="71">
                  <c:v>3312</c:v>
                </c:pt>
                <c:pt idx="72">
                  <c:v>3318</c:v>
                </c:pt>
                <c:pt idx="73">
                  <c:v>3322</c:v>
                </c:pt>
                <c:pt idx="74">
                  <c:v>3326</c:v>
                </c:pt>
                <c:pt idx="75">
                  <c:v>3329</c:v>
                </c:pt>
                <c:pt idx="76">
                  <c:v>3331</c:v>
                </c:pt>
                <c:pt idx="77">
                  <c:v>3331</c:v>
                </c:pt>
                <c:pt idx="78">
                  <c:v>3333</c:v>
                </c:pt>
                <c:pt idx="79">
                  <c:v>3335</c:v>
                </c:pt>
                <c:pt idx="80">
                  <c:v>3336</c:v>
                </c:pt>
                <c:pt idx="81">
                  <c:v>3339</c:v>
                </c:pt>
                <c:pt idx="82">
                  <c:v>3339</c:v>
                </c:pt>
                <c:pt idx="83">
                  <c:v>3341</c:v>
                </c:pt>
                <c:pt idx="84">
                  <c:v>3341</c:v>
                </c:pt>
                <c:pt idx="85">
                  <c:v>3342</c:v>
                </c:pt>
                <c:pt idx="86">
                  <c:v>3342</c:v>
                </c:pt>
                <c:pt idx="87">
                  <c:v>3342</c:v>
                </c:pt>
                <c:pt idx="88">
                  <c:v>4632</c:v>
                </c:pt>
                <c:pt idx="89">
                  <c:v>4632</c:v>
                </c:pt>
                <c:pt idx="90">
                  <c:v>4632</c:v>
                </c:pt>
                <c:pt idx="91">
                  <c:v>4632</c:v>
                </c:pt>
                <c:pt idx="92">
                  <c:v>4632</c:v>
                </c:pt>
                <c:pt idx="93">
                  <c:v>4632</c:v>
                </c:pt>
                <c:pt idx="94">
                  <c:v>4632</c:v>
                </c:pt>
                <c:pt idx="95">
                  <c:v>4632</c:v>
                </c:pt>
                <c:pt idx="96">
                  <c:v>4632</c:v>
                </c:pt>
                <c:pt idx="97">
                  <c:v>4633</c:v>
                </c:pt>
                <c:pt idx="98">
                  <c:v>4633</c:v>
                </c:pt>
                <c:pt idx="99">
                  <c:v>4633</c:v>
                </c:pt>
                <c:pt idx="100">
                  <c:v>4633</c:v>
                </c:pt>
                <c:pt idx="101">
                  <c:v>4633</c:v>
                </c:pt>
                <c:pt idx="102">
                  <c:v>4633</c:v>
                </c:pt>
                <c:pt idx="103">
                  <c:v>4633</c:v>
                </c:pt>
                <c:pt idx="104">
                  <c:v>4633</c:v>
                </c:pt>
                <c:pt idx="105">
                  <c:v>4633</c:v>
                </c:pt>
                <c:pt idx="106">
                  <c:v>4633</c:v>
                </c:pt>
                <c:pt idx="107">
                  <c:v>4633</c:v>
                </c:pt>
                <c:pt idx="108">
                  <c:v>4633</c:v>
                </c:pt>
                <c:pt idx="109">
                  <c:v>4633</c:v>
                </c:pt>
                <c:pt idx="110">
                  <c:v>4633</c:v>
                </c:pt>
                <c:pt idx="111">
                  <c:v>4633</c:v>
                </c:pt>
                <c:pt idx="112">
                  <c:v>4633</c:v>
                </c:pt>
                <c:pt idx="113">
                  <c:v>4633</c:v>
                </c:pt>
                <c:pt idx="114">
                  <c:v>4633</c:v>
                </c:pt>
                <c:pt idx="115">
                  <c:v>4633</c:v>
                </c:pt>
                <c:pt idx="116">
                  <c:v>4633</c:v>
                </c:pt>
                <c:pt idx="117">
                  <c:v>4634</c:v>
                </c:pt>
                <c:pt idx="118">
                  <c:v>4634</c:v>
                </c:pt>
                <c:pt idx="119">
                  <c:v>4634</c:v>
                </c:pt>
                <c:pt idx="120">
                  <c:v>4634</c:v>
                </c:pt>
                <c:pt idx="121">
                  <c:v>4634</c:v>
                </c:pt>
                <c:pt idx="122">
                  <c:v>4634</c:v>
                </c:pt>
                <c:pt idx="123">
                  <c:v>4634</c:v>
                </c:pt>
                <c:pt idx="124">
                  <c:v>4634</c:v>
                </c:pt>
                <c:pt idx="125">
                  <c:v>4634</c:v>
                </c:pt>
                <c:pt idx="126">
                  <c:v>4634</c:v>
                </c:pt>
                <c:pt idx="127">
                  <c:v>4634</c:v>
                </c:pt>
                <c:pt idx="128">
                  <c:v>4634</c:v>
                </c:pt>
                <c:pt idx="129">
                  <c:v>4634</c:v>
                </c:pt>
                <c:pt idx="130">
                  <c:v>4634</c:v>
                </c:pt>
                <c:pt idx="131">
                  <c:v>4634</c:v>
                </c:pt>
                <c:pt idx="132">
                  <c:v>4634</c:v>
                </c:pt>
                <c:pt idx="133">
                  <c:v>4634</c:v>
                </c:pt>
                <c:pt idx="134">
                  <c:v>4634</c:v>
                </c:pt>
                <c:pt idx="135">
                  <c:v>4634</c:v>
                </c:pt>
                <c:pt idx="136">
                  <c:v>4634</c:v>
                </c:pt>
                <c:pt idx="137">
                  <c:v>4634</c:v>
                </c:pt>
                <c:pt idx="138">
                  <c:v>4634</c:v>
                </c:pt>
                <c:pt idx="139">
                  <c:v>4634</c:v>
                </c:pt>
                <c:pt idx="140">
                  <c:v>4634</c:v>
                </c:pt>
                <c:pt idx="141">
                  <c:v>4634</c:v>
                </c:pt>
                <c:pt idx="142">
                  <c:v>4634</c:v>
                </c:pt>
                <c:pt idx="143">
                  <c:v>4634</c:v>
                </c:pt>
                <c:pt idx="144">
                  <c:v>4634</c:v>
                </c:pt>
                <c:pt idx="145">
                  <c:v>4634</c:v>
                </c:pt>
                <c:pt idx="146">
                  <c:v>4634</c:v>
                </c:pt>
                <c:pt idx="147">
                  <c:v>4634</c:v>
                </c:pt>
                <c:pt idx="148">
                  <c:v>4634</c:v>
                </c:pt>
                <c:pt idx="149">
                  <c:v>4634</c:v>
                </c:pt>
                <c:pt idx="150">
                  <c:v>4634</c:v>
                </c:pt>
                <c:pt idx="151">
                  <c:v>4634</c:v>
                </c:pt>
                <c:pt idx="152">
                  <c:v>4634</c:v>
                </c:pt>
                <c:pt idx="153">
                  <c:v>4634</c:v>
                </c:pt>
                <c:pt idx="154">
                  <c:v>4634</c:v>
                </c:pt>
                <c:pt idx="155">
                  <c:v>4634</c:v>
                </c:pt>
                <c:pt idx="156">
                  <c:v>4634</c:v>
                </c:pt>
                <c:pt idx="157">
                  <c:v>4634</c:v>
                </c:pt>
                <c:pt idx="158">
                  <c:v>4634</c:v>
                </c:pt>
                <c:pt idx="159">
                  <c:v>4634</c:v>
                </c:pt>
                <c:pt idx="160">
                  <c:v>4634</c:v>
                </c:pt>
                <c:pt idx="161">
                  <c:v>4634</c:v>
                </c:pt>
                <c:pt idx="162">
                  <c:v>4634</c:v>
                </c:pt>
                <c:pt idx="163">
                  <c:v>4634</c:v>
                </c:pt>
                <c:pt idx="164">
                  <c:v>4634</c:v>
                </c:pt>
                <c:pt idx="165">
                  <c:v>4634</c:v>
                </c:pt>
                <c:pt idx="166">
                  <c:v>4634</c:v>
                </c:pt>
                <c:pt idx="167">
                  <c:v>4634</c:v>
                </c:pt>
                <c:pt idx="168">
                  <c:v>4634</c:v>
                </c:pt>
                <c:pt idx="169">
                  <c:v>4634</c:v>
                </c:pt>
                <c:pt idx="170">
                  <c:v>4634</c:v>
                </c:pt>
                <c:pt idx="171">
                  <c:v>4634</c:v>
                </c:pt>
                <c:pt idx="172">
                  <c:v>4634</c:v>
                </c:pt>
                <c:pt idx="173">
                  <c:v>4634</c:v>
                </c:pt>
                <c:pt idx="174">
                  <c:v>4634</c:v>
                </c:pt>
                <c:pt idx="175">
                  <c:v>4634</c:v>
                </c:pt>
                <c:pt idx="176">
                  <c:v>4634</c:v>
                </c:pt>
                <c:pt idx="177">
                  <c:v>4634</c:v>
                </c:pt>
                <c:pt idx="178">
                  <c:v>4634</c:v>
                </c:pt>
                <c:pt idx="179">
                  <c:v>4634</c:v>
                </c:pt>
                <c:pt idx="180">
                  <c:v>4634</c:v>
                </c:pt>
                <c:pt idx="181">
                  <c:v>4634</c:v>
                </c:pt>
                <c:pt idx="182">
                  <c:v>4634</c:v>
                </c:pt>
                <c:pt idx="183">
                  <c:v>4634</c:v>
                </c:pt>
                <c:pt idx="184">
                  <c:v>4634</c:v>
                </c:pt>
                <c:pt idx="185">
                  <c:v>4634</c:v>
                </c:pt>
                <c:pt idx="186">
                  <c:v>4634</c:v>
                </c:pt>
                <c:pt idx="187">
                  <c:v>4634</c:v>
                </c:pt>
                <c:pt idx="188">
                  <c:v>4634</c:v>
                </c:pt>
                <c:pt idx="189">
                  <c:v>4634</c:v>
                </c:pt>
                <c:pt idx="190">
                  <c:v>4634</c:v>
                </c:pt>
                <c:pt idx="191">
                  <c:v>4634</c:v>
                </c:pt>
                <c:pt idx="192">
                  <c:v>4634</c:v>
                </c:pt>
                <c:pt idx="193">
                  <c:v>4634</c:v>
                </c:pt>
                <c:pt idx="194">
                  <c:v>4634</c:v>
                </c:pt>
                <c:pt idx="195">
                  <c:v>4634</c:v>
                </c:pt>
                <c:pt idx="196">
                  <c:v>4634</c:v>
                </c:pt>
                <c:pt idx="197">
                  <c:v>4634</c:v>
                </c:pt>
                <c:pt idx="198">
                  <c:v>4634</c:v>
                </c:pt>
                <c:pt idx="199">
                  <c:v>4634</c:v>
                </c:pt>
                <c:pt idx="200">
                  <c:v>4634</c:v>
                </c:pt>
                <c:pt idx="201">
                  <c:v>4634</c:v>
                </c:pt>
                <c:pt idx="202">
                  <c:v>4634</c:v>
                </c:pt>
                <c:pt idx="203">
                  <c:v>4634</c:v>
                </c:pt>
                <c:pt idx="204">
                  <c:v>4634</c:v>
                </c:pt>
                <c:pt idx="205">
                  <c:v>4634</c:v>
                </c:pt>
                <c:pt idx="206">
                  <c:v>4634</c:v>
                </c:pt>
                <c:pt idx="207">
                  <c:v>4634</c:v>
                </c:pt>
                <c:pt idx="208">
                  <c:v>4634</c:v>
                </c:pt>
                <c:pt idx="209">
                  <c:v>4634</c:v>
                </c:pt>
                <c:pt idx="210">
                  <c:v>4634</c:v>
                </c:pt>
                <c:pt idx="211">
                  <c:v>4634</c:v>
                </c:pt>
                <c:pt idx="212">
                  <c:v>4634</c:v>
                </c:pt>
                <c:pt idx="213">
                  <c:v>4634</c:v>
                </c:pt>
                <c:pt idx="214">
                  <c:v>4634</c:v>
                </c:pt>
                <c:pt idx="215">
                  <c:v>4634</c:v>
                </c:pt>
                <c:pt idx="216">
                  <c:v>4634</c:v>
                </c:pt>
                <c:pt idx="217">
                  <c:v>4634</c:v>
                </c:pt>
                <c:pt idx="218">
                  <c:v>4634</c:v>
                </c:pt>
                <c:pt idx="219">
                  <c:v>4634</c:v>
                </c:pt>
                <c:pt idx="220">
                  <c:v>4634</c:v>
                </c:pt>
                <c:pt idx="221">
                  <c:v>4634</c:v>
                </c:pt>
                <c:pt idx="222">
                  <c:v>4634</c:v>
                </c:pt>
                <c:pt idx="223">
                  <c:v>4634</c:v>
                </c:pt>
                <c:pt idx="224">
                  <c:v>4634</c:v>
                </c:pt>
                <c:pt idx="225">
                  <c:v>4634</c:v>
                </c:pt>
                <c:pt idx="226">
                  <c:v>4634</c:v>
                </c:pt>
                <c:pt idx="227">
                  <c:v>4634</c:v>
                </c:pt>
                <c:pt idx="228">
                  <c:v>4634</c:v>
                </c:pt>
                <c:pt idx="229">
                  <c:v>4634</c:v>
                </c:pt>
                <c:pt idx="230">
                  <c:v>4634</c:v>
                </c:pt>
                <c:pt idx="231">
                  <c:v>4634</c:v>
                </c:pt>
                <c:pt idx="232">
                  <c:v>4634</c:v>
                </c:pt>
                <c:pt idx="233">
                  <c:v>4634</c:v>
                </c:pt>
                <c:pt idx="234">
                  <c:v>4634</c:v>
                </c:pt>
                <c:pt idx="235">
                  <c:v>4634</c:v>
                </c:pt>
                <c:pt idx="236">
                  <c:v>4634</c:v>
                </c:pt>
                <c:pt idx="237">
                  <c:v>4634</c:v>
                </c:pt>
                <c:pt idx="238">
                  <c:v>4634</c:v>
                </c:pt>
                <c:pt idx="239">
                  <c:v>4634</c:v>
                </c:pt>
                <c:pt idx="240">
                  <c:v>4634</c:v>
                </c:pt>
                <c:pt idx="241">
                  <c:v>4634</c:v>
                </c:pt>
                <c:pt idx="242">
                  <c:v>4634</c:v>
                </c:pt>
                <c:pt idx="243">
                  <c:v>4634</c:v>
                </c:pt>
                <c:pt idx="244">
                  <c:v>4634</c:v>
                </c:pt>
                <c:pt idx="245">
                  <c:v>4634</c:v>
                </c:pt>
                <c:pt idx="246">
                  <c:v>4634</c:v>
                </c:pt>
                <c:pt idx="247">
                  <c:v>4634</c:v>
                </c:pt>
                <c:pt idx="248">
                  <c:v>4634</c:v>
                </c:pt>
                <c:pt idx="249">
                  <c:v>4634</c:v>
                </c:pt>
                <c:pt idx="250">
                  <c:v>4634</c:v>
                </c:pt>
                <c:pt idx="251">
                  <c:v>4634</c:v>
                </c:pt>
                <c:pt idx="252">
                  <c:v>4634</c:v>
                </c:pt>
                <c:pt idx="253">
                  <c:v>4634</c:v>
                </c:pt>
                <c:pt idx="254">
                  <c:v>4634</c:v>
                </c:pt>
                <c:pt idx="255">
                  <c:v>4634</c:v>
                </c:pt>
                <c:pt idx="256">
                  <c:v>4634</c:v>
                </c:pt>
                <c:pt idx="257">
                  <c:v>4634</c:v>
                </c:pt>
                <c:pt idx="258">
                  <c:v>4634</c:v>
                </c:pt>
                <c:pt idx="259">
                  <c:v>4634</c:v>
                </c:pt>
                <c:pt idx="260">
                  <c:v>4634</c:v>
                </c:pt>
                <c:pt idx="261">
                  <c:v>4634</c:v>
                </c:pt>
                <c:pt idx="262">
                  <c:v>4634</c:v>
                </c:pt>
                <c:pt idx="263">
                  <c:v>4634</c:v>
                </c:pt>
                <c:pt idx="264">
                  <c:v>4634</c:v>
                </c:pt>
                <c:pt idx="265">
                  <c:v>4634</c:v>
                </c:pt>
                <c:pt idx="266">
                  <c:v>4634</c:v>
                </c:pt>
                <c:pt idx="267">
                  <c:v>4634</c:v>
                </c:pt>
                <c:pt idx="268">
                  <c:v>4634</c:v>
                </c:pt>
                <c:pt idx="269">
                  <c:v>4634</c:v>
                </c:pt>
                <c:pt idx="270">
                  <c:v>4634</c:v>
                </c:pt>
                <c:pt idx="271">
                  <c:v>4634</c:v>
                </c:pt>
                <c:pt idx="272">
                  <c:v>4634</c:v>
                </c:pt>
                <c:pt idx="273">
                  <c:v>4634</c:v>
                </c:pt>
                <c:pt idx="274">
                  <c:v>4634</c:v>
                </c:pt>
                <c:pt idx="275">
                  <c:v>4634</c:v>
                </c:pt>
                <c:pt idx="276">
                  <c:v>4634</c:v>
                </c:pt>
                <c:pt idx="277">
                  <c:v>4634</c:v>
                </c:pt>
                <c:pt idx="278">
                  <c:v>4634</c:v>
                </c:pt>
                <c:pt idx="279">
                  <c:v>4634</c:v>
                </c:pt>
                <c:pt idx="280">
                  <c:v>4634</c:v>
                </c:pt>
                <c:pt idx="281">
                  <c:v>4634</c:v>
                </c:pt>
                <c:pt idx="282">
                  <c:v>4634</c:v>
                </c:pt>
                <c:pt idx="283">
                  <c:v>4634</c:v>
                </c:pt>
                <c:pt idx="284">
                  <c:v>4634</c:v>
                </c:pt>
                <c:pt idx="285">
                  <c:v>4634</c:v>
                </c:pt>
                <c:pt idx="286">
                  <c:v>4634</c:v>
                </c:pt>
                <c:pt idx="287">
                  <c:v>4634</c:v>
                </c:pt>
                <c:pt idx="288">
                  <c:v>4634</c:v>
                </c:pt>
                <c:pt idx="289">
                  <c:v>4634</c:v>
                </c:pt>
                <c:pt idx="290">
                  <c:v>4634</c:v>
                </c:pt>
                <c:pt idx="291">
                  <c:v>4634</c:v>
                </c:pt>
                <c:pt idx="292">
                  <c:v>4634</c:v>
                </c:pt>
                <c:pt idx="293">
                  <c:v>4634</c:v>
                </c:pt>
                <c:pt idx="294">
                  <c:v>4634</c:v>
                </c:pt>
                <c:pt idx="295">
                  <c:v>4634</c:v>
                </c:pt>
                <c:pt idx="296">
                  <c:v>4634</c:v>
                </c:pt>
                <c:pt idx="297">
                  <c:v>4634</c:v>
                </c:pt>
                <c:pt idx="298">
                  <c:v>4634</c:v>
                </c:pt>
                <c:pt idx="299">
                  <c:v>4634</c:v>
                </c:pt>
                <c:pt idx="300">
                  <c:v>4634</c:v>
                </c:pt>
                <c:pt idx="301">
                  <c:v>4634</c:v>
                </c:pt>
                <c:pt idx="302">
                  <c:v>4634</c:v>
                </c:pt>
                <c:pt idx="303">
                  <c:v>4634</c:v>
                </c:pt>
                <c:pt idx="304">
                  <c:v>4634</c:v>
                </c:pt>
                <c:pt idx="305">
                  <c:v>4634</c:v>
                </c:pt>
                <c:pt idx="306">
                  <c:v>4634</c:v>
                </c:pt>
                <c:pt idx="307">
                  <c:v>4634</c:v>
                </c:pt>
                <c:pt idx="308">
                  <c:v>4634</c:v>
                </c:pt>
                <c:pt idx="309">
                  <c:v>4634</c:v>
                </c:pt>
                <c:pt idx="310">
                  <c:v>4634</c:v>
                </c:pt>
                <c:pt idx="311">
                  <c:v>4634</c:v>
                </c:pt>
                <c:pt idx="312">
                  <c:v>4634</c:v>
                </c:pt>
                <c:pt idx="313">
                  <c:v>4634</c:v>
                </c:pt>
                <c:pt idx="314">
                  <c:v>4634</c:v>
                </c:pt>
                <c:pt idx="315">
                  <c:v>4634</c:v>
                </c:pt>
                <c:pt idx="316">
                  <c:v>4634</c:v>
                </c:pt>
                <c:pt idx="317">
                  <c:v>4634</c:v>
                </c:pt>
                <c:pt idx="318">
                  <c:v>4634</c:v>
                </c:pt>
                <c:pt idx="319">
                  <c:v>4634</c:v>
                </c:pt>
                <c:pt idx="320">
                  <c:v>4634</c:v>
                </c:pt>
                <c:pt idx="321">
                  <c:v>4634</c:v>
                </c:pt>
                <c:pt idx="322">
                  <c:v>4634</c:v>
                </c:pt>
                <c:pt idx="323">
                  <c:v>4634</c:v>
                </c:pt>
                <c:pt idx="324">
                  <c:v>4634</c:v>
                </c:pt>
                <c:pt idx="325">
                  <c:v>4634</c:v>
                </c:pt>
                <c:pt idx="326">
                  <c:v>4634</c:v>
                </c:pt>
                <c:pt idx="327">
                  <c:v>4634</c:v>
                </c:pt>
                <c:pt idx="328">
                  <c:v>4634</c:v>
                </c:pt>
                <c:pt idx="329">
                  <c:v>4634</c:v>
                </c:pt>
                <c:pt idx="330">
                  <c:v>4634</c:v>
                </c:pt>
                <c:pt idx="331">
                  <c:v>4634</c:v>
                </c:pt>
                <c:pt idx="332">
                  <c:v>4634</c:v>
                </c:pt>
                <c:pt idx="333">
                  <c:v>4634</c:v>
                </c:pt>
                <c:pt idx="334">
                  <c:v>4634</c:v>
                </c:pt>
                <c:pt idx="335">
                  <c:v>4634</c:v>
                </c:pt>
                <c:pt idx="336">
                  <c:v>4634</c:v>
                </c:pt>
                <c:pt idx="337">
                  <c:v>4634</c:v>
                </c:pt>
                <c:pt idx="338">
                  <c:v>4634</c:v>
                </c:pt>
                <c:pt idx="339">
                  <c:v>4634</c:v>
                </c:pt>
                <c:pt idx="340">
                  <c:v>4634</c:v>
                </c:pt>
                <c:pt idx="341">
                  <c:v>4634</c:v>
                </c:pt>
                <c:pt idx="342">
                  <c:v>4634</c:v>
                </c:pt>
                <c:pt idx="343">
                  <c:v>4634</c:v>
                </c:pt>
                <c:pt idx="344">
                  <c:v>4634</c:v>
                </c:pt>
                <c:pt idx="345">
                  <c:v>4634</c:v>
                </c:pt>
                <c:pt idx="346">
                  <c:v>4634</c:v>
                </c:pt>
                <c:pt idx="347">
                  <c:v>4634</c:v>
                </c:pt>
                <c:pt idx="348">
                  <c:v>4634</c:v>
                </c:pt>
                <c:pt idx="349">
                  <c:v>4634</c:v>
                </c:pt>
                <c:pt idx="350">
                  <c:v>4634</c:v>
                </c:pt>
                <c:pt idx="351">
                  <c:v>4634</c:v>
                </c:pt>
                <c:pt idx="352">
                  <c:v>4634</c:v>
                </c:pt>
                <c:pt idx="353">
                  <c:v>4634</c:v>
                </c:pt>
                <c:pt idx="354">
                  <c:v>4634</c:v>
                </c:pt>
                <c:pt idx="355">
                  <c:v>4634</c:v>
                </c:pt>
                <c:pt idx="356">
                  <c:v>4634</c:v>
                </c:pt>
                <c:pt idx="357">
                  <c:v>4634</c:v>
                </c:pt>
                <c:pt idx="358">
                  <c:v>4635</c:v>
                </c:pt>
                <c:pt idx="359">
                  <c:v>4635</c:v>
                </c:pt>
                <c:pt idx="360">
                  <c:v>4635</c:v>
                </c:pt>
                <c:pt idx="361">
                  <c:v>4635</c:v>
                </c:pt>
                <c:pt idx="362">
                  <c:v>4635</c:v>
                </c:pt>
                <c:pt idx="363">
                  <c:v>4635</c:v>
                </c:pt>
                <c:pt idx="364">
                  <c:v>4635</c:v>
                </c:pt>
                <c:pt idx="365">
                  <c:v>4635</c:v>
                </c:pt>
                <c:pt idx="366">
                  <c:v>4635</c:v>
                </c:pt>
                <c:pt idx="367">
                  <c:v>4635</c:v>
                </c:pt>
                <c:pt idx="368">
                  <c:v>4635</c:v>
                </c:pt>
                <c:pt idx="369">
                  <c:v>4635</c:v>
                </c:pt>
                <c:pt idx="370">
                  <c:v>4636</c:v>
                </c:pt>
                <c:pt idx="371">
                  <c:v>4636</c:v>
                </c:pt>
                <c:pt idx="372">
                  <c:v>4636</c:v>
                </c:pt>
                <c:pt idx="373">
                  <c:v>4636</c:v>
                </c:pt>
                <c:pt idx="374">
                  <c:v>4636</c:v>
                </c:pt>
                <c:pt idx="375">
                  <c:v>4636</c:v>
                </c:pt>
                <c:pt idx="376">
                  <c:v>4636</c:v>
                </c:pt>
                <c:pt idx="377">
                  <c:v>4636</c:v>
                </c:pt>
                <c:pt idx="378">
                  <c:v>4636</c:v>
                </c:pt>
                <c:pt idx="379">
                  <c:v>4636</c:v>
                </c:pt>
                <c:pt idx="380">
                  <c:v>4636</c:v>
                </c:pt>
                <c:pt idx="381">
                  <c:v>4636</c:v>
                </c:pt>
                <c:pt idx="382">
                  <c:v>4636</c:v>
                </c:pt>
                <c:pt idx="383">
                  <c:v>4636</c:v>
                </c:pt>
                <c:pt idx="384">
                  <c:v>4636</c:v>
                </c:pt>
                <c:pt idx="385">
                  <c:v>4636</c:v>
                </c:pt>
                <c:pt idx="386">
                  <c:v>4636</c:v>
                </c:pt>
                <c:pt idx="387">
                  <c:v>4636</c:v>
                </c:pt>
                <c:pt idx="388">
                  <c:v>4636</c:v>
                </c:pt>
                <c:pt idx="389">
                  <c:v>4636</c:v>
                </c:pt>
                <c:pt idx="390">
                  <c:v>4636</c:v>
                </c:pt>
                <c:pt idx="391">
                  <c:v>4636</c:v>
                </c:pt>
                <c:pt idx="392">
                  <c:v>4636</c:v>
                </c:pt>
                <c:pt idx="393">
                  <c:v>4636</c:v>
                </c:pt>
                <c:pt idx="394">
                  <c:v>4636</c:v>
                </c:pt>
                <c:pt idx="395">
                  <c:v>4636</c:v>
                </c:pt>
                <c:pt idx="396">
                  <c:v>4636</c:v>
                </c:pt>
                <c:pt idx="397">
                  <c:v>4636</c:v>
                </c:pt>
                <c:pt idx="398">
                  <c:v>4636</c:v>
                </c:pt>
                <c:pt idx="399">
                  <c:v>4636</c:v>
                </c:pt>
                <c:pt idx="400">
                  <c:v>4636</c:v>
                </c:pt>
                <c:pt idx="401">
                  <c:v>4636</c:v>
                </c:pt>
                <c:pt idx="402">
                  <c:v>4636</c:v>
                </c:pt>
                <c:pt idx="403">
                  <c:v>4636</c:v>
                </c:pt>
                <c:pt idx="404">
                  <c:v>4636</c:v>
                </c:pt>
                <c:pt idx="405">
                  <c:v>4636</c:v>
                </c:pt>
                <c:pt idx="406">
                  <c:v>4636</c:v>
                </c:pt>
                <c:pt idx="407">
                  <c:v>4636</c:v>
                </c:pt>
                <c:pt idx="408">
                  <c:v>4636</c:v>
                </c:pt>
                <c:pt idx="409">
                  <c:v>4636</c:v>
                </c:pt>
                <c:pt idx="410">
                  <c:v>4636</c:v>
                </c:pt>
                <c:pt idx="411">
                  <c:v>4636</c:v>
                </c:pt>
                <c:pt idx="412">
                  <c:v>4636</c:v>
                </c:pt>
                <c:pt idx="413">
                  <c:v>4636</c:v>
                </c:pt>
                <c:pt idx="414">
                  <c:v>4636</c:v>
                </c:pt>
                <c:pt idx="415">
                  <c:v>4636</c:v>
                </c:pt>
                <c:pt idx="416">
                  <c:v>4636</c:v>
                </c:pt>
                <c:pt idx="417">
                  <c:v>4636</c:v>
                </c:pt>
                <c:pt idx="418">
                  <c:v>4636</c:v>
                </c:pt>
                <c:pt idx="419">
                  <c:v>4636</c:v>
                </c:pt>
                <c:pt idx="420">
                  <c:v>4636</c:v>
                </c:pt>
                <c:pt idx="421">
                  <c:v>4636</c:v>
                </c:pt>
                <c:pt idx="422">
                  <c:v>4636</c:v>
                </c:pt>
                <c:pt idx="423">
                  <c:v>4636</c:v>
                </c:pt>
                <c:pt idx="424">
                  <c:v>4636</c:v>
                </c:pt>
                <c:pt idx="425">
                  <c:v>4636</c:v>
                </c:pt>
                <c:pt idx="426">
                  <c:v>4636</c:v>
                </c:pt>
                <c:pt idx="427">
                  <c:v>4636</c:v>
                </c:pt>
                <c:pt idx="428">
                  <c:v>4636</c:v>
                </c:pt>
                <c:pt idx="429">
                  <c:v>4636</c:v>
                </c:pt>
                <c:pt idx="430">
                  <c:v>4636</c:v>
                </c:pt>
                <c:pt idx="431">
                  <c:v>4636</c:v>
                </c:pt>
                <c:pt idx="432">
                  <c:v>4636</c:v>
                </c:pt>
                <c:pt idx="433">
                  <c:v>4636</c:v>
                </c:pt>
                <c:pt idx="434">
                  <c:v>4636</c:v>
                </c:pt>
                <c:pt idx="435">
                  <c:v>4636</c:v>
                </c:pt>
                <c:pt idx="436">
                  <c:v>4636</c:v>
                </c:pt>
                <c:pt idx="437">
                  <c:v>4636</c:v>
                </c:pt>
                <c:pt idx="438">
                  <c:v>4636</c:v>
                </c:pt>
                <c:pt idx="439">
                  <c:v>4636</c:v>
                </c:pt>
                <c:pt idx="440">
                  <c:v>4636</c:v>
                </c:pt>
                <c:pt idx="441">
                  <c:v>4636</c:v>
                </c:pt>
                <c:pt idx="442">
                  <c:v>4636</c:v>
                </c:pt>
                <c:pt idx="443">
                  <c:v>4636</c:v>
                </c:pt>
                <c:pt idx="444">
                  <c:v>4636</c:v>
                </c:pt>
                <c:pt idx="445">
                  <c:v>4636</c:v>
                </c:pt>
                <c:pt idx="446">
                  <c:v>4636</c:v>
                </c:pt>
                <c:pt idx="447">
                  <c:v>4636</c:v>
                </c:pt>
                <c:pt idx="448">
                  <c:v>4636</c:v>
                </c:pt>
                <c:pt idx="449">
                  <c:v>4636</c:v>
                </c:pt>
                <c:pt idx="450">
                  <c:v>4636</c:v>
                </c:pt>
                <c:pt idx="451">
                  <c:v>4636</c:v>
                </c:pt>
                <c:pt idx="452">
                  <c:v>4636</c:v>
                </c:pt>
                <c:pt idx="453">
                  <c:v>4636</c:v>
                </c:pt>
                <c:pt idx="454">
                  <c:v>4636</c:v>
                </c:pt>
                <c:pt idx="455">
                  <c:v>4636</c:v>
                </c:pt>
                <c:pt idx="456">
                  <c:v>4636</c:v>
                </c:pt>
                <c:pt idx="457">
                  <c:v>4636</c:v>
                </c:pt>
                <c:pt idx="458">
                  <c:v>4636</c:v>
                </c:pt>
                <c:pt idx="459">
                  <c:v>4636</c:v>
                </c:pt>
                <c:pt idx="460">
                  <c:v>4636</c:v>
                </c:pt>
                <c:pt idx="461">
                  <c:v>4636</c:v>
                </c:pt>
                <c:pt idx="462">
                  <c:v>4636</c:v>
                </c:pt>
                <c:pt idx="463">
                  <c:v>4636</c:v>
                </c:pt>
                <c:pt idx="464">
                  <c:v>4636</c:v>
                </c:pt>
                <c:pt idx="465">
                  <c:v>4636</c:v>
                </c:pt>
                <c:pt idx="466">
                  <c:v>4636</c:v>
                </c:pt>
                <c:pt idx="467">
                  <c:v>4636</c:v>
                </c:pt>
                <c:pt idx="468">
                  <c:v>4636</c:v>
                </c:pt>
                <c:pt idx="469">
                  <c:v>4636</c:v>
                </c:pt>
                <c:pt idx="470">
                  <c:v>4636</c:v>
                </c:pt>
                <c:pt idx="471">
                  <c:v>4636</c:v>
                </c:pt>
                <c:pt idx="472">
                  <c:v>4636</c:v>
                </c:pt>
                <c:pt idx="473">
                  <c:v>4636</c:v>
                </c:pt>
                <c:pt idx="474">
                  <c:v>4636</c:v>
                </c:pt>
                <c:pt idx="475">
                  <c:v>4636</c:v>
                </c:pt>
                <c:pt idx="476">
                  <c:v>4636</c:v>
                </c:pt>
                <c:pt idx="477">
                  <c:v>4636</c:v>
                </c:pt>
                <c:pt idx="478">
                  <c:v>4636</c:v>
                </c:pt>
                <c:pt idx="479">
                  <c:v>4636</c:v>
                </c:pt>
                <c:pt idx="480">
                  <c:v>4636</c:v>
                </c:pt>
                <c:pt idx="481">
                  <c:v>4636</c:v>
                </c:pt>
                <c:pt idx="482">
                  <c:v>4636</c:v>
                </c:pt>
                <c:pt idx="483">
                  <c:v>4636</c:v>
                </c:pt>
                <c:pt idx="484">
                  <c:v>4636</c:v>
                </c:pt>
                <c:pt idx="485">
                  <c:v>4636</c:v>
                </c:pt>
                <c:pt idx="486">
                  <c:v>4636</c:v>
                </c:pt>
                <c:pt idx="487">
                  <c:v>4636</c:v>
                </c:pt>
                <c:pt idx="488">
                  <c:v>4636</c:v>
                </c:pt>
                <c:pt idx="489">
                  <c:v>4636</c:v>
                </c:pt>
                <c:pt idx="490">
                  <c:v>4636</c:v>
                </c:pt>
                <c:pt idx="491">
                  <c:v>4636</c:v>
                </c:pt>
                <c:pt idx="492">
                  <c:v>4636</c:v>
                </c:pt>
                <c:pt idx="493">
                  <c:v>4636</c:v>
                </c:pt>
                <c:pt idx="494">
                  <c:v>4636</c:v>
                </c:pt>
                <c:pt idx="495">
                  <c:v>4636</c:v>
                </c:pt>
                <c:pt idx="496">
                  <c:v>4636</c:v>
                </c:pt>
                <c:pt idx="497">
                  <c:v>4636</c:v>
                </c:pt>
                <c:pt idx="498">
                  <c:v>4636</c:v>
                </c:pt>
                <c:pt idx="499">
                  <c:v>4636</c:v>
                </c:pt>
                <c:pt idx="500">
                  <c:v>4636</c:v>
                </c:pt>
                <c:pt idx="501">
                  <c:v>4636</c:v>
                </c:pt>
                <c:pt idx="502">
                  <c:v>4636</c:v>
                </c:pt>
                <c:pt idx="503">
                  <c:v>4636</c:v>
                </c:pt>
                <c:pt idx="504">
                  <c:v>4636</c:v>
                </c:pt>
                <c:pt idx="505">
                  <c:v>4636</c:v>
                </c:pt>
                <c:pt idx="506">
                  <c:v>4636</c:v>
                </c:pt>
                <c:pt idx="507">
                  <c:v>4636</c:v>
                </c:pt>
                <c:pt idx="508">
                  <c:v>4636</c:v>
                </c:pt>
                <c:pt idx="509">
                  <c:v>4636</c:v>
                </c:pt>
                <c:pt idx="510">
                  <c:v>4636</c:v>
                </c:pt>
                <c:pt idx="511">
                  <c:v>4636</c:v>
                </c:pt>
                <c:pt idx="512">
                  <c:v>4636</c:v>
                </c:pt>
                <c:pt idx="513">
                  <c:v>4636</c:v>
                </c:pt>
                <c:pt idx="514">
                  <c:v>4636</c:v>
                </c:pt>
                <c:pt idx="515">
                  <c:v>4636</c:v>
                </c:pt>
                <c:pt idx="516">
                  <c:v>4636</c:v>
                </c:pt>
                <c:pt idx="517">
                  <c:v>4636</c:v>
                </c:pt>
                <c:pt idx="518">
                  <c:v>4636</c:v>
                </c:pt>
                <c:pt idx="519">
                  <c:v>4636</c:v>
                </c:pt>
                <c:pt idx="520">
                  <c:v>4636</c:v>
                </c:pt>
                <c:pt idx="521">
                  <c:v>4636</c:v>
                </c:pt>
                <c:pt idx="522">
                  <c:v>4636</c:v>
                </c:pt>
                <c:pt idx="523">
                  <c:v>4636</c:v>
                </c:pt>
                <c:pt idx="524">
                  <c:v>4636</c:v>
                </c:pt>
                <c:pt idx="525">
                  <c:v>4636</c:v>
                </c:pt>
                <c:pt idx="526">
                  <c:v>4636</c:v>
                </c:pt>
                <c:pt idx="527">
                  <c:v>4636</c:v>
                </c:pt>
                <c:pt idx="528">
                  <c:v>4636</c:v>
                </c:pt>
                <c:pt idx="529">
                  <c:v>4636</c:v>
                </c:pt>
                <c:pt idx="530">
                  <c:v>4636</c:v>
                </c:pt>
                <c:pt idx="531">
                  <c:v>4636</c:v>
                </c:pt>
                <c:pt idx="532">
                  <c:v>4636</c:v>
                </c:pt>
                <c:pt idx="533">
                  <c:v>4636</c:v>
                </c:pt>
                <c:pt idx="534">
                  <c:v>4636</c:v>
                </c:pt>
                <c:pt idx="535">
                  <c:v>4636</c:v>
                </c:pt>
                <c:pt idx="536">
                  <c:v>4636</c:v>
                </c:pt>
                <c:pt idx="537">
                  <c:v>4636</c:v>
                </c:pt>
                <c:pt idx="538">
                  <c:v>4636</c:v>
                </c:pt>
                <c:pt idx="539">
                  <c:v>4636</c:v>
                </c:pt>
                <c:pt idx="540">
                  <c:v>4636</c:v>
                </c:pt>
                <c:pt idx="541">
                  <c:v>4636</c:v>
                </c:pt>
                <c:pt idx="542">
                  <c:v>4636</c:v>
                </c:pt>
                <c:pt idx="543">
                  <c:v>4636</c:v>
                </c:pt>
                <c:pt idx="544">
                  <c:v>4636</c:v>
                </c:pt>
                <c:pt idx="545">
                  <c:v>4636</c:v>
                </c:pt>
                <c:pt idx="546">
                  <c:v>4636</c:v>
                </c:pt>
                <c:pt idx="547">
                  <c:v>4636</c:v>
                </c:pt>
                <c:pt idx="548">
                  <c:v>4636</c:v>
                </c:pt>
                <c:pt idx="549">
                  <c:v>4636</c:v>
                </c:pt>
                <c:pt idx="550">
                  <c:v>4636</c:v>
                </c:pt>
                <c:pt idx="551">
                  <c:v>4636</c:v>
                </c:pt>
                <c:pt idx="552">
                  <c:v>4636</c:v>
                </c:pt>
                <c:pt idx="553">
                  <c:v>4636</c:v>
                </c:pt>
                <c:pt idx="554">
                  <c:v>4636</c:v>
                </c:pt>
                <c:pt idx="555">
                  <c:v>4636</c:v>
                </c:pt>
                <c:pt idx="556">
                  <c:v>4636</c:v>
                </c:pt>
                <c:pt idx="557">
                  <c:v>4636</c:v>
                </c:pt>
                <c:pt idx="558">
                  <c:v>4636</c:v>
                </c:pt>
                <c:pt idx="559">
                  <c:v>4636</c:v>
                </c:pt>
                <c:pt idx="560">
                  <c:v>4636</c:v>
                </c:pt>
                <c:pt idx="561">
                  <c:v>4636</c:v>
                </c:pt>
                <c:pt idx="562">
                  <c:v>4636</c:v>
                </c:pt>
                <c:pt idx="563">
                  <c:v>4636</c:v>
                </c:pt>
                <c:pt idx="564">
                  <c:v>4636</c:v>
                </c:pt>
                <c:pt idx="565">
                  <c:v>4636</c:v>
                </c:pt>
                <c:pt idx="566">
                  <c:v>4636</c:v>
                </c:pt>
                <c:pt idx="567">
                  <c:v>4636</c:v>
                </c:pt>
                <c:pt idx="568">
                  <c:v>4636</c:v>
                </c:pt>
                <c:pt idx="569">
                  <c:v>4636</c:v>
                </c:pt>
                <c:pt idx="570">
                  <c:v>4636</c:v>
                </c:pt>
                <c:pt idx="571">
                  <c:v>4636</c:v>
                </c:pt>
                <c:pt idx="572">
                  <c:v>4636</c:v>
                </c:pt>
                <c:pt idx="573">
                  <c:v>4636</c:v>
                </c:pt>
                <c:pt idx="574">
                  <c:v>4636</c:v>
                </c:pt>
                <c:pt idx="575">
                  <c:v>4636</c:v>
                </c:pt>
                <c:pt idx="576">
                  <c:v>4636</c:v>
                </c:pt>
                <c:pt idx="577">
                  <c:v>4636</c:v>
                </c:pt>
                <c:pt idx="578">
                  <c:v>4636</c:v>
                </c:pt>
                <c:pt idx="579">
                  <c:v>4636</c:v>
                </c:pt>
                <c:pt idx="580">
                  <c:v>4636</c:v>
                </c:pt>
                <c:pt idx="581">
                  <c:v>4636</c:v>
                </c:pt>
                <c:pt idx="582">
                  <c:v>4636</c:v>
                </c:pt>
                <c:pt idx="583">
                  <c:v>4636</c:v>
                </c:pt>
                <c:pt idx="584">
                  <c:v>4636</c:v>
                </c:pt>
                <c:pt idx="585">
                  <c:v>4636</c:v>
                </c:pt>
                <c:pt idx="586">
                  <c:v>4636</c:v>
                </c:pt>
                <c:pt idx="587">
                  <c:v>4636</c:v>
                </c:pt>
                <c:pt idx="588">
                  <c:v>4636</c:v>
                </c:pt>
                <c:pt idx="589">
                  <c:v>4636</c:v>
                </c:pt>
                <c:pt idx="590">
                  <c:v>4636</c:v>
                </c:pt>
                <c:pt idx="591">
                  <c:v>4636</c:v>
                </c:pt>
                <c:pt idx="592">
                  <c:v>4636</c:v>
                </c:pt>
                <c:pt idx="593">
                  <c:v>4636</c:v>
                </c:pt>
                <c:pt idx="594">
                  <c:v>4636</c:v>
                </c:pt>
                <c:pt idx="595">
                  <c:v>4636</c:v>
                </c:pt>
                <c:pt idx="596">
                  <c:v>4636</c:v>
                </c:pt>
                <c:pt idx="597">
                  <c:v>4636</c:v>
                </c:pt>
                <c:pt idx="598">
                  <c:v>4636</c:v>
                </c:pt>
                <c:pt idx="599">
                  <c:v>4636</c:v>
                </c:pt>
                <c:pt idx="600">
                  <c:v>4636</c:v>
                </c:pt>
                <c:pt idx="601">
                  <c:v>4636</c:v>
                </c:pt>
                <c:pt idx="602">
                  <c:v>4636</c:v>
                </c:pt>
                <c:pt idx="603">
                  <c:v>4636</c:v>
                </c:pt>
                <c:pt idx="604">
                  <c:v>4636</c:v>
                </c:pt>
                <c:pt idx="605">
                  <c:v>4636</c:v>
                </c:pt>
                <c:pt idx="606">
                  <c:v>4636</c:v>
                </c:pt>
                <c:pt idx="607">
                  <c:v>4636</c:v>
                </c:pt>
                <c:pt idx="608">
                  <c:v>4636</c:v>
                </c:pt>
                <c:pt idx="609">
                  <c:v>4636</c:v>
                </c:pt>
                <c:pt idx="610">
                  <c:v>4636</c:v>
                </c:pt>
                <c:pt idx="611">
                  <c:v>4636</c:v>
                </c:pt>
                <c:pt idx="612">
                  <c:v>4636</c:v>
                </c:pt>
                <c:pt idx="613">
                  <c:v>4636</c:v>
                </c:pt>
                <c:pt idx="614">
                  <c:v>4636</c:v>
                </c:pt>
                <c:pt idx="615">
                  <c:v>4636</c:v>
                </c:pt>
                <c:pt idx="616">
                  <c:v>4636</c:v>
                </c:pt>
                <c:pt idx="617">
                  <c:v>4636</c:v>
                </c:pt>
                <c:pt idx="618">
                  <c:v>4636</c:v>
                </c:pt>
                <c:pt idx="619">
                  <c:v>4636</c:v>
                </c:pt>
                <c:pt idx="620">
                  <c:v>4636</c:v>
                </c:pt>
                <c:pt idx="621">
                  <c:v>4636</c:v>
                </c:pt>
                <c:pt idx="622">
                  <c:v>4636</c:v>
                </c:pt>
                <c:pt idx="623">
                  <c:v>4636</c:v>
                </c:pt>
                <c:pt idx="624">
                  <c:v>4636</c:v>
                </c:pt>
                <c:pt idx="625">
                  <c:v>4636</c:v>
                </c:pt>
                <c:pt idx="626">
                  <c:v>4636</c:v>
                </c:pt>
                <c:pt idx="627">
                  <c:v>4636</c:v>
                </c:pt>
                <c:pt idx="628">
                  <c:v>4636</c:v>
                </c:pt>
                <c:pt idx="629">
                  <c:v>4636</c:v>
                </c:pt>
                <c:pt idx="630">
                  <c:v>4636</c:v>
                </c:pt>
                <c:pt idx="631">
                  <c:v>4636</c:v>
                </c:pt>
                <c:pt idx="632">
                  <c:v>4636</c:v>
                </c:pt>
                <c:pt idx="633">
                  <c:v>4636</c:v>
                </c:pt>
                <c:pt idx="634">
                  <c:v>4636</c:v>
                </c:pt>
                <c:pt idx="635">
                  <c:v>4636</c:v>
                </c:pt>
                <c:pt idx="636">
                  <c:v>4636</c:v>
                </c:pt>
                <c:pt idx="637">
                  <c:v>4636</c:v>
                </c:pt>
                <c:pt idx="638">
                  <c:v>4636</c:v>
                </c:pt>
                <c:pt idx="639">
                  <c:v>4636</c:v>
                </c:pt>
                <c:pt idx="640">
                  <c:v>4636</c:v>
                </c:pt>
                <c:pt idx="641">
                  <c:v>4636</c:v>
                </c:pt>
                <c:pt idx="642">
                  <c:v>4636</c:v>
                </c:pt>
                <c:pt idx="643">
                  <c:v>4636</c:v>
                </c:pt>
                <c:pt idx="644">
                  <c:v>4636</c:v>
                </c:pt>
                <c:pt idx="645">
                  <c:v>4636</c:v>
                </c:pt>
                <c:pt idx="646">
                  <c:v>4636</c:v>
                </c:pt>
                <c:pt idx="647">
                  <c:v>4636</c:v>
                </c:pt>
                <c:pt idx="648">
                  <c:v>4636</c:v>
                </c:pt>
                <c:pt idx="649">
                  <c:v>4636</c:v>
                </c:pt>
                <c:pt idx="650">
                  <c:v>4636</c:v>
                </c:pt>
                <c:pt idx="651">
                  <c:v>4636</c:v>
                </c:pt>
                <c:pt idx="652">
                  <c:v>4636</c:v>
                </c:pt>
                <c:pt idx="653">
                  <c:v>4636</c:v>
                </c:pt>
                <c:pt idx="654">
                  <c:v>4636</c:v>
                </c:pt>
                <c:pt idx="655">
                  <c:v>4636</c:v>
                </c:pt>
                <c:pt idx="656">
                  <c:v>4636</c:v>
                </c:pt>
                <c:pt idx="657">
                  <c:v>4636</c:v>
                </c:pt>
                <c:pt idx="658">
                  <c:v>4636</c:v>
                </c:pt>
                <c:pt idx="659">
                  <c:v>4636</c:v>
                </c:pt>
                <c:pt idx="660">
                  <c:v>4636</c:v>
                </c:pt>
                <c:pt idx="661">
                  <c:v>4636</c:v>
                </c:pt>
                <c:pt idx="662">
                  <c:v>4636</c:v>
                </c:pt>
                <c:pt idx="663">
                  <c:v>4636</c:v>
                </c:pt>
                <c:pt idx="664">
                  <c:v>4636</c:v>
                </c:pt>
                <c:pt idx="665">
                  <c:v>4636</c:v>
                </c:pt>
                <c:pt idx="666">
                  <c:v>4636</c:v>
                </c:pt>
                <c:pt idx="667">
                  <c:v>4636</c:v>
                </c:pt>
                <c:pt idx="668">
                  <c:v>4636</c:v>
                </c:pt>
                <c:pt idx="669">
                  <c:v>4636</c:v>
                </c:pt>
                <c:pt idx="670">
                  <c:v>4636</c:v>
                </c:pt>
                <c:pt idx="671">
                  <c:v>4636</c:v>
                </c:pt>
                <c:pt idx="672">
                  <c:v>4636</c:v>
                </c:pt>
                <c:pt idx="673">
                  <c:v>4636</c:v>
                </c:pt>
                <c:pt idx="674">
                  <c:v>4636</c:v>
                </c:pt>
                <c:pt idx="675">
                  <c:v>4636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DC-4D82-B4F9-FE1CE79C1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207448"/>
        <c:axId val="707201216"/>
      </c:lineChart>
      <c:catAx>
        <c:axId val="707207448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1216"/>
        <c:crosses val="autoZero"/>
        <c:auto val="0"/>
        <c:lblAlgn val="ctr"/>
        <c:lblOffset val="100"/>
        <c:tickLblSkip val="14"/>
        <c:noMultiLvlLbl val="1"/>
      </c:catAx>
      <c:valAx>
        <c:axId val="7072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7448"/>
        <c:crossesAt val="1"/>
        <c:crossBetween val="between"/>
      </c:valAx>
      <c:valAx>
        <c:axId val="7016233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1644744"/>
        <c:crosses val="max"/>
        <c:crossBetween val="between"/>
      </c:valAx>
      <c:dateAx>
        <c:axId val="351644744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701623328"/>
        <c:crosses val="autoZero"/>
        <c:auto val="1"/>
        <c:lblOffset val="100"/>
        <c:baseTimeUnit val="days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59535067442736711"/>
          <c:y val="0.47711533190640887"/>
          <c:w val="0.28026706729317291"/>
          <c:h val="0.15287393477574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/>
              <a:t>台湾パイロットの輸入以後の感染者数</a:t>
            </a:r>
            <a:endParaRPr lang="en-US" altLang="ja-JP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0552919770522226E-2"/>
          <c:y val="1.4074868751031967E-2"/>
          <c:w val="0.93064555455158271"/>
          <c:h val="0.89051195093929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香港マカオ台湾の患者・海外輸入症例・無症状病原体保有者!$CP$484</c:f>
              <c:strCache>
                <c:ptCount val="1"/>
                <c:pt idx="0">
                  <c:v>感染者数（左軸）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香港マカオ台湾の患者・海外輸入症例・無症状病原体保有者!$CO$485:$CO$704</c:f>
              <c:numCache>
                <c:formatCode>m"月"d"日"</c:formatCode>
                <c:ptCount val="220"/>
                <c:pt idx="0">
                  <c:v>44309</c:v>
                </c:pt>
                <c:pt idx="1">
                  <c:v>44310</c:v>
                </c:pt>
                <c:pt idx="2">
                  <c:v>44311</c:v>
                </c:pt>
                <c:pt idx="3">
                  <c:v>44312</c:v>
                </c:pt>
                <c:pt idx="4">
                  <c:v>44313</c:v>
                </c:pt>
                <c:pt idx="5">
                  <c:v>44314</c:v>
                </c:pt>
                <c:pt idx="6">
                  <c:v>44315</c:v>
                </c:pt>
                <c:pt idx="7">
                  <c:v>44316</c:v>
                </c:pt>
                <c:pt idx="8">
                  <c:v>44317</c:v>
                </c:pt>
                <c:pt idx="9">
                  <c:v>44318</c:v>
                </c:pt>
                <c:pt idx="10">
                  <c:v>44319</c:v>
                </c:pt>
                <c:pt idx="11">
                  <c:v>44320</c:v>
                </c:pt>
                <c:pt idx="12">
                  <c:v>44321</c:v>
                </c:pt>
                <c:pt idx="13">
                  <c:v>44322</c:v>
                </c:pt>
                <c:pt idx="14">
                  <c:v>44323</c:v>
                </c:pt>
                <c:pt idx="15">
                  <c:v>44324</c:v>
                </c:pt>
                <c:pt idx="16">
                  <c:v>44325</c:v>
                </c:pt>
                <c:pt idx="17">
                  <c:v>44326</c:v>
                </c:pt>
                <c:pt idx="18">
                  <c:v>44327</c:v>
                </c:pt>
                <c:pt idx="19">
                  <c:v>44328</c:v>
                </c:pt>
                <c:pt idx="20">
                  <c:v>44329</c:v>
                </c:pt>
                <c:pt idx="21">
                  <c:v>44330</c:v>
                </c:pt>
                <c:pt idx="22">
                  <c:v>44331</c:v>
                </c:pt>
                <c:pt idx="23">
                  <c:v>44332</c:v>
                </c:pt>
                <c:pt idx="24">
                  <c:v>44333</c:v>
                </c:pt>
                <c:pt idx="25">
                  <c:v>44334</c:v>
                </c:pt>
                <c:pt idx="26">
                  <c:v>44335</c:v>
                </c:pt>
                <c:pt idx="27">
                  <c:v>44336</c:v>
                </c:pt>
                <c:pt idx="28">
                  <c:v>44337</c:v>
                </c:pt>
                <c:pt idx="29">
                  <c:v>44338</c:v>
                </c:pt>
                <c:pt idx="30">
                  <c:v>44339</c:v>
                </c:pt>
                <c:pt idx="31">
                  <c:v>44340</c:v>
                </c:pt>
                <c:pt idx="32">
                  <c:v>44341</c:v>
                </c:pt>
                <c:pt idx="33">
                  <c:v>44342</c:v>
                </c:pt>
                <c:pt idx="34">
                  <c:v>44343</c:v>
                </c:pt>
                <c:pt idx="35">
                  <c:v>44344</c:v>
                </c:pt>
                <c:pt idx="36">
                  <c:v>44345</c:v>
                </c:pt>
                <c:pt idx="37">
                  <c:v>44346</c:v>
                </c:pt>
                <c:pt idx="38">
                  <c:v>44347</c:v>
                </c:pt>
                <c:pt idx="39">
                  <c:v>44348</c:v>
                </c:pt>
                <c:pt idx="40">
                  <c:v>44349</c:v>
                </c:pt>
                <c:pt idx="41">
                  <c:v>44350</c:v>
                </c:pt>
                <c:pt idx="42">
                  <c:v>44351</c:v>
                </c:pt>
                <c:pt idx="43">
                  <c:v>44352</c:v>
                </c:pt>
                <c:pt idx="44">
                  <c:v>44353</c:v>
                </c:pt>
                <c:pt idx="45">
                  <c:v>44354</c:v>
                </c:pt>
                <c:pt idx="46">
                  <c:v>44355</c:v>
                </c:pt>
                <c:pt idx="47">
                  <c:v>44356</c:v>
                </c:pt>
                <c:pt idx="48">
                  <c:v>44357</c:v>
                </c:pt>
                <c:pt idx="49">
                  <c:v>44358</c:v>
                </c:pt>
                <c:pt idx="50">
                  <c:v>44359</c:v>
                </c:pt>
                <c:pt idx="51">
                  <c:v>44360</c:v>
                </c:pt>
                <c:pt idx="52">
                  <c:v>44361</c:v>
                </c:pt>
                <c:pt idx="53">
                  <c:v>44362</c:v>
                </c:pt>
                <c:pt idx="54">
                  <c:v>44363</c:v>
                </c:pt>
                <c:pt idx="55">
                  <c:v>44364</c:v>
                </c:pt>
                <c:pt idx="56">
                  <c:v>44365</c:v>
                </c:pt>
                <c:pt idx="57">
                  <c:v>44366</c:v>
                </c:pt>
                <c:pt idx="58">
                  <c:v>44367</c:v>
                </c:pt>
                <c:pt idx="59">
                  <c:v>44368</c:v>
                </c:pt>
                <c:pt idx="60">
                  <c:v>44369</c:v>
                </c:pt>
                <c:pt idx="61">
                  <c:v>44370</c:v>
                </c:pt>
                <c:pt idx="62">
                  <c:v>44371</c:v>
                </c:pt>
                <c:pt idx="63">
                  <c:v>44372</c:v>
                </c:pt>
                <c:pt idx="64">
                  <c:v>44373</c:v>
                </c:pt>
                <c:pt idx="65">
                  <c:v>44374</c:v>
                </c:pt>
                <c:pt idx="66">
                  <c:v>44375</c:v>
                </c:pt>
                <c:pt idx="67">
                  <c:v>44376</c:v>
                </c:pt>
                <c:pt idx="68">
                  <c:v>44377</c:v>
                </c:pt>
                <c:pt idx="69">
                  <c:v>44378</c:v>
                </c:pt>
                <c:pt idx="70">
                  <c:v>44379</c:v>
                </c:pt>
                <c:pt idx="71">
                  <c:v>44380</c:v>
                </c:pt>
                <c:pt idx="72">
                  <c:v>44381</c:v>
                </c:pt>
                <c:pt idx="73">
                  <c:v>44382</c:v>
                </c:pt>
                <c:pt idx="74">
                  <c:v>44383</c:v>
                </c:pt>
                <c:pt idx="75">
                  <c:v>44384</c:v>
                </c:pt>
                <c:pt idx="76">
                  <c:v>44385</c:v>
                </c:pt>
                <c:pt idx="77">
                  <c:v>44386</c:v>
                </c:pt>
                <c:pt idx="78">
                  <c:v>44387</c:v>
                </c:pt>
                <c:pt idx="79">
                  <c:v>44388</c:v>
                </c:pt>
                <c:pt idx="80">
                  <c:v>44389</c:v>
                </c:pt>
                <c:pt idx="81">
                  <c:v>44390</c:v>
                </c:pt>
                <c:pt idx="82">
                  <c:v>44391</c:v>
                </c:pt>
                <c:pt idx="83">
                  <c:v>44392</c:v>
                </c:pt>
                <c:pt idx="84">
                  <c:v>44393</c:v>
                </c:pt>
                <c:pt idx="85">
                  <c:v>44394</c:v>
                </c:pt>
                <c:pt idx="86">
                  <c:v>44395</c:v>
                </c:pt>
                <c:pt idx="87">
                  <c:v>44396</c:v>
                </c:pt>
                <c:pt idx="88">
                  <c:v>44397</c:v>
                </c:pt>
                <c:pt idx="89">
                  <c:v>44398</c:v>
                </c:pt>
                <c:pt idx="90">
                  <c:v>44399</c:v>
                </c:pt>
                <c:pt idx="91">
                  <c:v>44400</c:v>
                </c:pt>
                <c:pt idx="92">
                  <c:v>44401</c:v>
                </c:pt>
                <c:pt idx="93">
                  <c:v>44402</c:v>
                </c:pt>
                <c:pt idx="94">
                  <c:v>44403</c:v>
                </c:pt>
                <c:pt idx="95">
                  <c:v>44404</c:v>
                </c:pt>
                <c:pt idx="96">
                  <c:v>44405</c:v>
                </c:pt>
                <c:pt idx="97">
                  <c:v>44406</c:v>
                </c:pt>
                <c:pt idx="98">
                  <c:v>44407</c:v>
                </c:pt>
                <c:pt idx="99">
                  <c:v>44408</c:v>
                </c:pt>
                <c:pt idx="100">
                  <c:v>44409</c:v>
                </c:pt>
                <c:pt idx="101">
                  <c:v>44410</c:v>
                </c:pt>
                <c:pt idx="102">
                  <c:v>44411</c:v>
                </c:pt>
                <c:pt idx="103">
                  <c:v>44412</c:v>
                </c:pt>
                <c:pt idx="104">
                  <c:v>44413</c:v>
                </c:pt>
                <c:pt idx="105">
                  <c:v>44414</c:v>
                </c:pt>
                <c:pt idx="106">
                  <c:v>44415</c:v>
                </c:pt>
                <c:pt idx="107">
                  <c:v>44416</c:v>
                </c:pt>
                <c:pt idx="108">
                  <c:v>44417</c:v>
                </c:pt>
                <c:pt idx="109">
                  <c:v>44418</c:v>
                </c:pt>
                <c:pt idx="110">
                  <c:v>44419</c:v>
                </c:pt>
                <c:pt idx="111">
                  <c:v>44420</c:v>
                </c:pt>
                <c:pt idx="112">
                  <c:v>44421</c:v>
                </c:pt>
                <c:pt idx="113">
                  <c:v>44422</c:v>
                </c:pt>
                <c:pt idx="114">
                  <c:v>44423</c:v>
                </c:pt>
                <c:pt idx="115">
                  <c:v>44424</c:v>
                </c:pt>
                <c:pt idx="116">
                  <c:v>44425</c:v>
                </c:pt>
                <c:pt idx="117">
                  <c:v>44426</c:v>
                </c:pt>
                <c:pt idx="118">
                  <c:v>44427</c:v>
                </c:pt>
                <c:pt idx="119">
                  <c:v>44428</c:v>
                </c:pt>
                <c:pt idx="120">
                  <c:v>44429</c:v>
                </c:pt>
                <c:pt idx="121">
                  <c:v>44430</c:v>
                </c:pt>
                <c:pt idx="122">
                  <c:v>44431</c:v>
                </c:pt>
                <c:pt idx="123">
                  <c:v>44432</c:v>
                </c:pt>
                <c:pt idx="124">
                  <c:v>44433</c:v>
                </c:pt>
                <c:pt idx="125">
                  <c:v>44434</c:v>
                </c:pt>
                <c:pt idx="126">
                  <c:v>44435</c:v>
                </c:pt>
                <c:pt idx="127">
                  <c:v>44436</c:v>
                </c:pt>
                <c:pt idx="128">
                  <c:v>44437</c:v>
                </c:pt>
                <c:pt idx="129">
                  <c:v>44438</c:v>
                </c:pt>
                <c:pt idx="130">
                  <c:v>44439</c:v>
                </c:pt>
                <c:pt idx="131">
                  <c:v>44440</c:v>
                </c:pt>
                <c:pt idx="132">
                  <c:v>44441</c:v>
                </c:pt>
                <c:pt idx="133">
                  <c:v>44442</c:v>
                </c:pt>
                <c:pt idx="134">
                  <c:v>44443</c:v>
                </c:pt>
                <c:pt idx="135">
                  <c:v>44444</c:v>
                </c:pt>
                <c:pt idx="136">
                  <c:v>44445</c:v>
                </c:pt>
                <c:pt idx="137">
                  <c:v>44446</c:v>
                </c:pt>
                <c:pt idx="138">
                  <c:v>44447</c:v>
                </c:pt>
                <c:pt idx="139">
                  <c:v>44448</c:v>
                </c:pt>
                <c:pt idx="140">
                  <c:v>44449</c:v>
                </c:pt>
                <c:pt idx="141">
                  <c:v>44450</c:v>
                </c:pt>
                <c:pt idx="142">
                  <c:v>44451</c:v>
                </c:pt>
                <c:pt idx="143">
                  <c:v>44452</c:v>
                </c:pt>
                <c:pt idx="144">
                  <c:v>44453</c:v>
                </c:pt>
                <c:pt idx="145">
                  <c:v>44454</c:v>
                </c:pt>
                <c:pt idx="146">
                  <c:v>44455</c:v>
                </c:pt>
                <c:pt idx="147">
                  <c:v>44456</c:v>
                </c:pt>
                <c:pt idx="148">
                  <c:v>44457</c:v>
                </c:pt>
                <c:pt idx="149">
                  <c:v>44458</c:v>
                </c:pt>
                <c:pt idx="150">
                  <c:v>44459</c:v>
                </c:pt>
                <c:pt idx="151">
                  <c:v>44460</c:v>
                </c:pt>
                <c:pt idx="152">
                  <c:v>44461</c:v>
                </c:pt>
                <c:pt idx="153">
                  <c:v>44462</c:v>
                </c:pt>
                <c:pt idx="154">
                  <c:v>44463</c:v>
                </c:pt>
                <c:pt idx="155">
                  <c:v>44464</c:v>
                </c:pt>
                <c:pt idx="156">
                  <c:v>44465</c:v>
                </c:pt>
                <c:pt idx="157">
                  <c:v>44466</c:v>
                </c:pt>
                <c:pt idx="158">
                  <c:v>44467</c:v>
                </c:pt>
                <c:pt idx="159">
                  <c:v>44468</c:v>
                </c:pt>
                <c:pt idx="160">
                  <c:v>44469</c:v>
                </c:pt>
                <c:pt idx="161">
                  <c:v>44470</c:v>
                </c:pt>
                <c:pt idx="162">
                  <c:v>44471</c:v>
                </c:pt>
                <c:pt idx="163">
                  <c:v>44472</c:v>
                </c:pt>
                <c:pt idx="164">
                  <c:v>44473</c:v>
                </c:pt>
                <c:pt idx="165">
                  <c:v>44474</c:v>
                </c:pt>
                <c:pt idx="166">
                  <c:v>44475</c:v>
                </c:pt>
                <c:pt idx="167">
                  <c:v>44476</c:v>
                </c:pt>
                <c:pt idx="168">
                  <c:v>44477</c:v>
                </c:pt>
                <c:pt idx="169">
                  <c:v>44478</c:v>
                </c:pt>
                <c:pt idx="170">
                  <c:v>44479</c:v>
                </c:pt>
                <c:pt idx="171">
                  <c:v>44480</c:v>
                </c:pt>
                <c:pt idx="172">
                  <c:v>44481</c:v>
                </c:pt>
                <c:pt idx="173">
                  <c:v>44482</c:v>
                </c:pt>
                <c:pt idx="174">
                  <c:v>44483</c:v>
                </c:pt>
                <c:pt idx="175">
                  <c:v>44484</c:v>
                </c:pt>
                <c:pt idx="176">
                  <c:v>44485</c:v>
                </c:pt>
                <c:pt idx="177">
                  <c:v>44486</c:v>
                </c:pt>
                <c:pt idx="178">
                  <c:v>44487</c:v>
                </c:pt>
                <c:pt idx="179">
                  <c:v>44488</c:v>
                </c:pt>
                <c:pt idx="180">
                  <c:v>44489</c:v>
                </c:pt>
                <c:pt idx="181">
                  <c:v>44490</c:v>
                </c:pt>
                <c:pt idx="182">
                  <c:v>44491</c:v>
                </c:pt>
                <c:pt idx="183">
                  <c:v>44492</c:v>
                </c:pt>
                <c:pt idx="184">
                  <c:v>44493</c:v>
                </c:pt>
                <c:pt idx="185">
                  <c:v>44494</c:v>
                </c:pt>
                <c:pt idx="186">
                  <c:v>44495</c:v>
                </c:pt>
                <c:pt idx="187">
                  <c:v>44496</c:v>
                </c:pt>
                <c:pt idx="188">
                  <c:v>44497</c:v>
                </c:pt>
                <c:pt idx="189">
                  <c:v>44498</c:v>
                </c:pt>
                <c:pt idx="190">
                  <c:v>44499</c:v>
                </c:pt>
                <c:pt idx="191">
                  <c:v>44500</c:v>
                </c:pt>
                <c:pt idx="192">
                  <c:v>44501</c:v>
                </c:pt>
                <c:pt idx="193">
                  <c:v>44502</c:v>
                </c:pt>
                <c:pt idx="194">
                  <c:v>44503</c:v>
                </c:pt>
                <c:pt idx="195">
                  <c:v>44504</c:v>
                </c:pt>
                <c:pt idx="196">
                  <c:v>44505</c:v>
                </c:pt>
                <c:pt idx="197">
                  <c:v>44506</c:v>
                </c:pt>
                <c:pt idx="198">
                  <c:v>44507</c:v>
                </c:pt>
                <c:pt idx="199">
                  <c:v>44508</c:v>
                </c:pt>
                <c:pt idx="200">
                  <c:v>44509</c:v>
                </c:pt>
                <c:pt idx="201">
                  <c:v>44510</c:v>
                </c:pt>
                <c:pt idx="202">
                  <c:v>44511</c:v>
                </c:pt>
                <c:pt idx="203">
                  <c:v>44512</c:v>
                </c:pt>
                <c:pt idx="204">
                  <c:v>44513</c:v>
                </c:pt>
                <c:pt idx="205">
                  <c:v>44514</c:v>
                </c:pt>
                <c:pt idx="206">
                  <c:v>44515</c:v>
                </c:pt>
                <c:pt idx="207">
                  <c:v>44516</c:v>
                </c:pt>
                <c:pt idx="208">
                  <c:v>44517</c:v>
                </c:pt>
                <c:pt idx="209">
                  <c:v>44518</c:v>
                </c:pt>
                <c:pt idx="210">
                  <c:v>44519</c:v>
                </c:pt>
                <c:pt idx="211">
                  <c:v>44520</c:v>
                </c:pt>
                <c:pt idx="212">
                  <c:v>44521</c:v>
                </c:pt>
                <c:pt idx="213">
                  <c:v>44522</c:v>
                </c:pt>
                <c:pt idx="214">
                  <c:v>44523</c:v>
                </c:pt>
                <c:pt idx="215">
                  <c:v>44524</c:v>
                </c:pt>
                <c:pt idx="216">
                  <c:v>44525</c:v>
                </c:pt>
                <c:pt idx="217">
                  <c:v>44526</c:v>
                </c:pt>
              </c:numCache>
            </c:numRef>
          </c:cat>
          <c:val>
            <c:numRef>
              <c:f>香港マカオ台湾の患者・海外輸入症例・無症状病原体保有者!$CP$485:$CP$704</c:f>
              <c:numCache>
                <c:formatCode>General</c:formatCode>
                <c:ptCount val="220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13</c:v>
                </c:pt>
                <c:pt idx="14">
                  <c:v>5</c:v>
                </c:pt>
                <c:pt idx="15">
                  <c:v>5</c:v>
                </c:pt>
                <c:pt idx="16">
                  <c:v>1</c:v>
                </c:pt>
                <c:pt idx="17">
                  <c:v>15</c:v>
                </c:pt>
                <c:pt idx="18">
                  <c:v>11</c:v>
                </c:pt>
                <c:pt idx="19">
                  <c:v>21</c:v>
                </c:pt>
                <c:pt idx="20">
                  <c:v>25</c:v>
                </c:pt>
                <c:pt idx="21">
                  <c:v>34</c:v>
                </c:pt>
                <c:pt idx="22">
                  <c:v>185</c:v>
                </c:pt>
                <c:pt idx="23">
                  <c:v>207</c:v>
                </c:pt>
                <c:pt idx="24">
                  <c:v>335</c:v>
                </c:pt>
                <c:pt idx="25">
                  <c:v>243</c:v>
                </c:pt>
                <c:pt idx="26">
                  <c:v>273</c:v>
                </c:pt>
                <c:pt idx="27">
                  <c:v>292</c:v>
                </c:pt>
                <c:pt idx="28">
                  <c:v>314</c:v>
                </c:pt>
                <c:pt idx="29">
                  <c:v>723</c:v>
                </c:pt>
                <c:pt idx="30">
                  <c:v>460</c:v>
                </c:pt>
                <c:pt idx="31">
                  <c:v>595</c:v>
                </c:pt>
                <c:pt idx="32">
                  <c:v>539</c:v>
                </c:pt>
                <c:pt idx="33">
                  <c:v>635</c:v>
                </c:pt>
                <c:pt idx="34">
                  <c:v>670</c:v>
                </c:pt>
                <c:pt idx="35">
                  <c:v>554</c:v>
                </c:pt>
                <c:pt idx="36">
                  <c:v>491</c:v>
                </c:pt>
                <c:pt idx="37">
                  <c:v>354</c:v>
                </c:pt>
                <c:pt idx="38">
                  <c:v>351</c:v>
                </c:pt>
                <c:pt idx="39">
                  <c:v>331</c:v>
                </c:pt>
                <c:pt idx="40">
                  <c:v>547</c:v>
                </c:pt>
                <c:pt idx="41">
                  <c:v>585</c:v>
                </c:pt>
                <c:pt idx="42">
                  <c:v>472</c:v>
                </c:pt>
                <c:pt idx="43">
                  <c:v>510</c:v>
                </c:pt>
                <c:pt idx="44">
                  <c:v>342</c:v>
                </c:pt>
                <c:pt idx="45">
                  <c:v>193</c:v>
                </c:pt>
                <c:pt idx="46">
                  <c:v>203</c:v>
                </c:pt>
                <c:pt idx="47">
                  <c:v>274</c:v>
                </c:pt>
                <c:pt idx="48">
                  <c:v>254</c:v>
                </c:pt>
                <c:pt idx="49">
                  <c:v>278</c:v>
                </c:pt>
                <c:pt idx="50">
                  <c:v>246</c:v>
                </c:pt>
                <c:pt idx="51">
                  <c:v>175</c:v>
                </c:pt>
                <c:pt idx="52">
                  <c:v>185</c:v>
                </c:pt>
                <c:pt idx="53">
                  <c:v>135</c:v>
                </c:pt>
                <c:pt idx="54">
                  <c:v>168</c:v>
                </c:pt>
                <c:pt idx="55">
                  <c:v>175</c:v>
                </c:pt>
                <c:pt idx="56">
                  <c:v>187</c:v>
                </c:pt>
                <c:pt idx="57">
                  <c:v>125</c:v>
                </c:pt>
                <c:pt idx="58">
                  <c:v>109</c:v>
                </c:pt>
                <c:pt idx="59">
                  <c:v>75</c:v>
                </c:pt>
                <c:pt idx="60">
                  <c:v>77</c:v>
                </c:pt>
                <c:pt idx="61">
                  <c:v>103</c:v>
                </c:pt>
                <c:pt idx="62">
                  <c:v>129</c:v>
                </c:pt>
                <c:pt idx="63">
                  <c:v>76</c:v>
                </c:pt>
                <c:pt idx="64">
                  <c:v>80</c:v>
                </c:pt>
                <c:pt idx="65">
                  <c:v>89</c:v>
                </c:pt>
                <c:pt idx="66">
                  <c:v>60</c:v>
                </c:pt>
                <c:pt idx="67">
                  <c:v>54</c:v>
                </c:pt>
                <c:pt idx="68">
                  <c:v>56</c:v>
                </c:pt>
                <c:pt idx="69">
                  <c:v>49</c:v>
                </c:pt>
                <c:pt idx="70">
                  <c:v>58</c:v>
                </c:pt>
                <c:pt idx="71">
                  <c:v>80</c:v>
                </c:pt>
                <c:pt idx="72">
                  <c:v>39</c:v>
                </c:pt>
                <c:pt idx="73">
                  <c:v>31</c:v>
                </c:pt>
                <c:pt idx="74">
                  <c:v>27</c:v>
                </c:pt>
                <c:pt idx="75">
                  <c:v>40</c:v>
                </c:pt>
                <c:pt idx="76">
                  <c:v>21</c:v>
                </c:pt>
                <c:pt idx="77">
                  <c:v>36</c:v>
                </c:pt>
                <c:pt idx="78">
                  <c:v>33</c:v>
                </c:pt>
                <c:pt idx="79">
                  <c:v>31</c:v>
                </c:pt>
                <c:pt idx="80">
                  <c:v>24</c:v>
                </c:pt>
                <c:pt idx="81">
                  <c:v>29</c:v>
                </c:pt>
                <c:pt idx="82">
                  <c:v>26</c:v>
                </c:pt>
                <c:pt idx="83">
                  <c:v>18</c:v>
                </c:pt>
                <c:pt idx="84">
                  <c:v>32</c:v>
                </c:pt>
                <c:pt idx="85">
                  <c:v>12</c:v>
                </c:pt>
                <c:pt idx="86">
                  <c:v>18</c:v>
                </c:pt>
                <c:pt idx="87">
                  <c:v>21</c:v>
                </c:pt>
                <c:pt idx="88">
                  <c:v>24</c:v>
                </c:pt>
                <c:pt idx="89">
                  <c:v>25</c:v>
                </c:pt>
                <c:pt idx="90">
                  <c:v>33</c:v>
                </c:pt>
                <c:pt idx="91">
                  <c:v>24</c:v>
                </c:pt>
                <c:pt idx="92">
                  <c:v>23</c:v>
                </c:pt>
                <c:pt idx="93">
                  <c:v>13</c:v>
                </c:pt>
                <c:pt idx="94">
                  <c:v>11</c:v>
                </c:pt>
                <c:pt idx="95">
                  <c:v>17</c:v>
                </c:pt>
                <c:pt idx="96">
                  <c:v>20</c:v>
                </c:pt>
                <c:pt idx="97">
                  <c:v>18</c:v>
                </c:pt>
                <c:pt idx="98">
                  <c:v>25</c:v>
                </c:pt>
                <c:pt idx="99">
                  <c:v>12</c:v>
                </c:pt>
                <c:pt idx="100">
                  <c:v>14</c:v>
                </c:pt>
                <c:pt idx="101">
                  <c:v>14</c:v>
                </c:pt>
                <c:pt idx="102">
                  <c:v>19</c:v>
                </c:pt>
                <c:pt idx="103">
                  <c:v>21</c:v>
                </c:pt>
                <c:pt idx="104">
                  <c:v>11</c:v>
                </c:pt>
                <c:pt idx="105">
                  <c:v>12</c:v>
                </c:pt>
                <c:pt idx="106">
                  <c:v>10</c:v>
                </c:pt>
                <c:pt idx="107">
                  <c:v>7</c:v>
                </c:pt>
                <c:pt idx="108">
                  <c:v>8</c:v>
                </c:pt>
                <c:pt idx="109">
                  <c:v>8</c:v>
                </c:pt>
                <c:pt idx="110">
                  <c:v>16</c:v>
                </c:pt>
                <c:pt idx="111">
                  <c:v>6</c:v>
                </c:pt>
                <c:pt idx="112">
                  <c:v>16</c:v>
                </c:pt>
                <c:pt idx="113">
                  <c:v>7</c:v>
                </c:pt>
                <c:pt idx="114">
                  <c:v>9</c:v>
                </c:pt>
                <c:pt idx="115">
                  <c:v>10</c:v>
                </c:pt>
                <c:pt idx="116">
                  <c:v>18</c:v>
                </c:pt>
                <c:pt idx="117">
                  <c:v>11</c:v>
                </c:pt>
                <c:pt idx="118">
                  <c:v>6</c:v>
                </c:pt>
                <c:pt idx="119">
                  <c:v>9</c:v>
                </c:pt>
                <c:pt idx="120">
                  <c:v>10</c:v>
                </c:pt>
                <c:pt idx="121">
                  <c:v>10</c:v>
                </c:pt>
                <c:pt idx="122">
                  <c:v>6</c:v>
                </c:pt>
                <c:pt idx="123">
                  <c:v>6</c:v>
                </c:pt>
                <c:pt idx="124">
                  <c:v>1</c:v>
                </c:pt>
                <c:pt idx="125">
                  <c:v>8</c:v>
                </c:pt>
                <c:pt idx="126">
                  <c:v>7</c:v>
                </c:pt>
                <c:pt idx="127">
                  <c:v>6</c:v>
                </c:pt>
                <c:pt idx="128">
                  <c:v>23</c:v>
                </c:pt>
                <c:pt idx="129">
                  <c:v>8</c:v>
                </c:pt>
                <c:pt idx="130">
                  <c:v>4</c:v>
                </c:pt>
                <c:pt idx="131">
                  <c:v>6</c:v>
                </c:pt>
                <c:pt idx="132">
                  <c:v>5</c:v>
                </c:pt>
                <c:pt idx="133">
                  <c:v>6</c:v>
                </c:pt>
                <c:pt idx="134">
                  <c:v>1</c:v>
                </c:pt>
                <c:pt idx="135">
                  <c:v>6</c:v>
                </c:pt>
                <c:pt idx="136">
                  <c:v>16</c:v>
                </c:pt>
                <c:pt idx="137">
                  <c:v>12</c:v>
                </c:pt>
                <c:pt idx="138">
                  <c:v>9</c:v>
                </c:pt>
                <c:pt idx="139">
                  <c:v>6</c:v>
                </c:pt>
                <c:pt idx="140">
                  <c:v>7</c:v>
                </c:pt>
                <c:pt idx="141">
                  <c:v>5</c:v>
                </c:pt>
                <c:pt idx="142">
                  <c:v>14</c:v>
                </c:pt>
                <c:pt idx="143">
                  <c:v>5</c:v>
                </c:pt>
                <c:pt idx="144">
                  <c:v>5</c:v>
                </c:pt>
                <c:pt idx="145">
                  <c:v>5</c:v>
                </c:pt>
                <c:pt idx="146">
                  <c:v>12</c:v>
                </c:pt>
                <c:pt idx="147">
                  <c:v>8</c:v>
                </c:pt>
                <c:pt idx="148">
                  <c:v>6</c:v>
                </c:pt>
                <c:pt idx="149">
                  <c:v>12</c:v>
                </c:pt>
                <c:pt idx="150">
                  <c:v>6</c:v>
                </c:pt>
                <c:pt idx="151">
                  <c:v>5</c:v>
                </c:pt>
                <c:pt idx="152">
                  <c:v>7</c:v>
                </c:pt>
                <c:pt idx="153">
                  <c:v>9</c:v>
                </c:pt>
                <c:pt idx="154">
                  <c:v>8</c:v>
                </c:pt>
                <c:pt idx="155">
                  <c:v>5</c:v>
                </c:pt>
                <c:pt idx="156">
                  <c:v>8</c:v>
                </c:pt>
                <c:pt idx="157">
                  <c:v>9</c:v>
                </c:pt>
                <c:pt idx="158">
                  <c:v>7</c:v>
                </c:pt>
                <c:pt idx="159">
                  <c:v>11</c:v>
                </c:pt>
                <c:pt idx="160">
                  <c:v>7</c:v>
                </c:pt>
                <c:pt idx="161">
                  <c:v>11</c:v>
                </c:pt>
                <c:pt idx="162">
                  <c:v>10</c:v>
                </c:pt>
                <c:pt idx="163">
                  <c:v>6</c:v>
                </c:pt>
                <c:pt idx="164">
                  <c:v>5</c:v>
                </c:pt>
                <c:pt idx="165">
                  <c:v>7</c:v>
                </c:pt>
                <c:pt idx="166">
                  <c:v>5</c:v>
                </c:pt>
                <c:pt idx="167">
                  <c:v>4</c:v>
                </c:pt>
                <c:pt idx="168">
                  <c:v>12</c:v>
                </c:pt>
                <c:pt idx="169">
                  <c:v>4</c:v>
                </c:pt>
                <c:pt idx="170">
                  <c:v>7</c:v>
                </c:pt>
                <c:pt idx="171">
                  <c:v>11</c:v>
                </c:pt>
                <c:pt idx="172">
                  <c:v>4</c:v>
                </c:pt>
                <c:pt idx="173">
                  <c:v>4</c:v>
                </c:pt>
                <c:pt idx="174">
                  <c:v>8</c:v>
                </c:pt>
                <c:pt idx="175">
                  <c:v>4</c:v>
                </c:pt>
                <c:pt idx="176">
                  <c:v>11</c:v>
                </c:pt>
                <c:pt idx="177">
                  <c:v>1</c:v>
                </c:pt>
                <c:pt idx="178">
                  <c:v>0</c:v>
                </c:pt>
                <c:pt idx="179">
                  <c:v>6</c:v>
                </c:pt>
                <c:pt idx="180">
                  <c:v>4</c:v>
                </c:pt>
                <c:pt idx="181">
                  <c:v>2</c:v>
                </c:pt>
                <c:pt idx="182">
                  <c:v>8</c:v>
                </c:pt>
                <c:pt idx="183">
                  <c:v>7</c:v>
                </c:pt>
                <c:pt idx="184">
                  <c:v>4</c:v>
                </c:pt>
                <c:pt idx="185">
                  <c:v>8</c:v>
                </c:pt>
                <c:pt idx="186">
                  <c:v>4</c:v>
                </c:pt>
                <c:pt idx="187">
                  <c:v>8</c:v>
                </c:pt>
                <c:pt idx="188">
                  <c:v>6</c:v>
                </c:pt>
                <c:pt idx="189">
                  <c:v>5</c:v>
                </c:pt>
                <c:pt idx="190">
                  <c:v>7</c:v>
                </c:pt>
                <c:pt idx="191">
                  <c:v>6</c:v>
                </c:pt>
                <c:pt idx="192">
                  <c:v>5</c:v>
                </c:pt>
                <c:pt idx="193">
                  <c:v>4</c:v>
                </c:pt>
                <c:pt idx="194">
                  <c:v>7</c:v>
                </c:pt>
                <c:pt idx="195">
                  <c:v>2</c:v>
                </c:pt>
                <c:pt idx="196">
                  <c:v>7</c:v>
                </c:pt>
                <c:pt idx="197">
                  <c:v>1</c:v>
                </c:pt>
                <c:pt idx="198">
                  <c:v>4</c:v>
                </c:pt>
                <c:pt idx="199">
                  <c:v>3</c:v>
                </c:pt>
                <c:pt idx="200">
                  <c:v>6</c:v>
                </c:pt>
                <c:pt idx="201">
                  <c:v>5</c:v>
                </c:pt>
                <c:pt idx="202">
                  <c:v>9</c:v>
                </c:pt>
                <c:pt idx="203">
                  <c:v>10</c:v>
                </c:pt>
                <c:pt idx="204">
                  <c:v>4</c:v>
                </c:pt>
                <c:pt idx="205">
                  <c:v>8</c:v>
                </c:pt>
                <c:pt idx="206">
                  <c:v>9</c:v>
                </c:pt>
                <c:pt idx="207">
                  <c:v>2</c:v>
                </c:pt>
                <c:pt idx="208">
                  <c:v>5</c:v>
                </c:pt>
                <c:pt idx="209">
                  <c:v>3</c:v>
                </c:pt>
                <c:pt idx="210">
                  <c:v>10</c:v>
                </c:pt>
                <c:pt idx="211">
                  <c:v>4</c:v>
                </c:pt>
                <c:pt idx="212">
                  <c:v>9</c:v>
                </c:pt>
                <c:pt idx="213">
                  <c:v>3</c:v>
                </c:pt>
                <c:pt idx="214">
                  <c:v>7</c:v>
                </c:pt>
                <c:pt idx="215">
                  <c:v>5</c:v>
                </c:pt>
                <c:pt idx="216">
                  <c:v>10</c:v>
                </c:pt>
                <c:pt idx="21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1-4731-88FA-C17256E27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67470152"/>
        <c:axId val="667468184"/>
      </c:barChart>
      <c:lineChart>
        <c:grouping val="standard"/>
        <c:varyColors val="0"/>
        <c:ser>
          <c:idx val="1"/>
          <c:order val="1"/>
          <c:tx>
            <c:strRef>
              <c:f>香港マカオ台湾の患者・海外輸入症例・無症状病原体保有者!$CQ$484</c:f>
              <c:strCache>
                <c:ptCount val="1"/>
                <c:pt idx="0">
                  <c:v>死亡（右軸）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香港マカオ台湾の患者・海外輸入症例・無症状病原体保有者!$CO$485:$CO$704</c:f>
              <c:numCache>
                <c:formatCode>m"月"d"日"</c:formatCode>
                <c:ptCount val="220"/>
                <c:pt idx="0">
                  <c:v>44309</c:v>
                </c:pt>
                <c:pt idx="1">
                  <c:v>44310</c:v>
                </c:pt>
                <c:pt idx="2">
                  <c:v>44311</c:v>
                </c:pt>
                <c:pt idx="3">
                  <c:v>44312</c:v>
                </c:pt>
                <c:pt idx="4">
                  <c:v>44313</c:v>
                </c:pt>
                <c:pt idx="5">
                  <c:v>44314</c:v>
                </c:pt>
                <c:pt idx="6">
                  <c:v>44315</c:v>
                </c:pt>
                <c:pt idx="7">
                  <c:v>44316</c:v>
                </c:pt>
                <c:pt idx="8">
                  <c:v>44317</c:v>
                </c:pt>
                <c:pt idx="9">
                  <c:v>44318</c:v>
                </c:pt>
                <c:pt idx="10">
                  <c:v>44319</c:v>
                </c:pt>
                <c:pt idx="11">
                  <c:v>44320</c:v>
                </c:pt>
                <c:pt idx="12">
                  <c:v>44321</c:v>
                </c:pt>
                <c:pt idx="13">
                  <c:v>44322</c:v>
                </c:pt>
                <c:pt idx="14">
                  <c:v>44323</c:v>
                </c:pt>
                <c:pt idx="15">
                  <c:v>44324</c:v>
                </c:pt>
                <c:pt idx="16">
                  <c:v>44325</c:v>
                </c:pt>
                <c:pt idx="17">
                  <c:v>44326</c:v>
                </c:pt>
                <c:pt idx="18">
                  <c:v>44327</c:v>
                </c:pt>
                <c:pt idx="19">
                  <c:v>44328</c:v>
                </c:pt>
                <c:pt idx="20">
                  <c:v>44329</c:v>
                </c:pt>
                <c:pt idx="21">
                  <c:v>44330</c:v>
                </c:pt>
                <c:pt idx="22">
                  <c:v>44331</c:v>
                </c:pt>
                <c:pt idx="23">
                  <c:v>44332</c:v>
                </c:pt>
                <c:pt idx="24">
                  <c:v>44333</c:v>
                </c:pt>
                <c:pt idx="25">
                  <c:v>44334</c:v>
                </c:pt>
                <c:pt idx="26">
                  <c:v>44335</c:v>
                </c:pt>
                <c:pt idx="27">
                  <c:v>44336</c:v>
                </c:pt>
                <c:pt idx="28">
                  <c:v>44337</c:v>
                </c:pt>
                <c:pt idx="29">
                  <c:v>44338</c:v>
                </c:pt>
                <c:pt idx="30">
                  <c:v>44339</c:v>
                </c:pt>
                <c:pt idx="31">
                  <c:v>44340</c:v>
                </c:pt>
                <c:pt idx="32">
                  <c:v>44341</c:v>
                </c:pt>
                <c:pt idx="33">
                  <c:v>44342</c:v>
                </c:pt>
                <c:pt idx="34">
                  <c:v>44343</c:v>
                </c:pt>
                <c:pt idx="35">
                  <c:v>44344</c:v>
                </c:pt>
                <c:pt idx="36">
                  <c:v>44345</c:v>
                </c:pt>
                <c:pt idx="37">
                  <c:v>44346</c:v>
                </c:pt>
                <c:pt idx="38">
                  <c:v>44347</c:v>
                </c:pt>
                <c:pt idx="39">
                  <c:v>44348</c:v>
                </c:pt>
                <c:pt idx="40">
                  <c:v>44349</c:v>
                </c:pt>
                <c:pt idx="41">
                  <c:v>44350</c:v>
                </c:pt>
                <c:pt idx="42">
                  <c:v>44351</c:v>
                </c:pt>
                <c:pt idx="43">
                  <c:v>44352</c:v>
                </c:pt>
                <c:pt idx="44">
                  <c:v>44353</c:v>
                </c:pt>
                <c:pt idx="45">
                  <c:v>44354</c:v>
                </c:pt>
                <c:pt idx="46">
                  <c:v>44355</c:v>
                </c:pt>
                <c:pt idx="47">
                  <c:v>44356</c:v>
                </c:pt>
                <c:pt idx="48">
                  <c:v>44357</c:v>
                </c:pt>
                <c:pt idx="49">
                  <c:v>44358</c:v>
                </c:pt>
                <c:pt idx="50">
                  <c:v>44359</c:v>
                </c:pt>
                <c:pt idx="51">
                  <c:v>44360</c:v>
                </c:pt>
                <c:pt idx="52">
                  <c:v>44361</c:v>
                </c:pt>
                <c:pt idx="53">
                  <c:v>44362</c:v>
                </c:pt>
                <c:pt idx="54">
                  <c:v>44363</c:v>
                </c:pt>
                <c:pt idx="55">
                  <c:v>44364</c:v>
                </c:pt>
                <c:pt idx="56">
                  <c:v>44365</c:v>
                </c:pt>
                <c:pt idx="57">
                  <c:v>44366</c:v>
                </c:pt>
                <c:pt idx="58">
                  <c:v>44367</c:v>
                </c:pt>
                <c:pt idx="59">
                  <c:v>44368</c:v>
                </c:pt>
                <c:pt idx="60">
                  <c:v>44369</c:v>
                </c:pt>
                <c:pt idx="61">
                  <c:v>44370</c:v>
                </c:pt>
                <c:pt idx="62">
                  <c:v>44371</c:v>
                </c:pt>
                <c:pt idx="63">
                  <c:v>44372</c:v>
                </c:pt>
                <c:pt idx="64">
                  <c:v>44373</c:v>
                </c:pt>
                <c:pt idx="65">
                  <c:v>44374</c:v>
                </c:pt>
                <c:pt idx="66">
                  <c:v>44375</c:v>
                </c:pt>
                <c:pt idx="67">
                  <c:v>44376</c:v>
                </c:pt>
                <c:pt idx="68">
                  <c:v>44377</c:v>
                </c:pt>
                <c:pt idx="69">
                  <c:v>44378</c:v>
                </c:pt>
                <c:pt idx="70">
                  <c:v>44379</c:v>
                </c:pt>
                <c:pt idx="71">
                  <c:v>44380</c:v>
                </c:pt>
                <c:pt idx="72">
                  <c:v>44381</c:v>
                </c:pt>
                <c:pt idx="73">
                  <c:v>44382</c:v>
                </c:pt>
                <c:pt idx="74">
                  <c:v>44383</c:v>
                </c:pt>
                <c:pt idx="75">
                  <c:v>44384</c:v>
                </c:pt>
                <c:pt idx="76">
                  <c:v>44385</c:v>
                </c:pt>
                <c:pt idx="77">
                  <c:v>44386</c:v>
                </c:pt>
                <c:pt idx="78">
                  <c:v>44387</c:v>
                </c:pt>
                <c:pt idx="79">
                  <c:v>44388</c:v>
                </c:pt>
                <c:pt idx="80">
                  <c:v>44389</c:v>
                </c:pt>
                <c:pt idx="81">
                  <c:v>44390</c:v>
                </c:pt>
                <c:pt idx="82">
                  <c:v>44391</c:v>
                </c:pt>
                <c:pt idx="83">
                  <c:v>44392</c:v>
                </c:pt>
                <c:pt idx="84">
                  <c:v>44393</c:v>
                </c:pt>
                <c:pt idx="85">
                  <c:v>44394</c:v>
                </c:pt>
                <c:pt idx="86">
                  <c:v>44395</c:v>
                </c:pt>
                <c:pt idx="87">
                  <c:v>44396</c:v>
                </c:pt>
                <c:pt idx="88">
                  <c:v>44397</c:v>
                </c:pt>
                <c:pt idx="89">
                  <c:v>44398</c:v>
                </c:pt>
                <c:pt idx="90">
                  <c:v>44399</c:v>
                </c:pt>
                <c:pt idx="91">
                  <c:v>44400</c:v>
                </c:pt>
                <c:pt idx="92">
                  <c:v>44401</c:v>
                </c:pt>
                <c:pt idx="93">
                  <c:v>44402</c:v>
                </c:pt>
                <c:pt idx="94">
                  <c:v>44403</c:v>
                </c:pt>
                <c:pt idx="95">
                  <c:v>44404</c:v>
                </c:pt>
                <c:pt idx="96">
                  <c:v>44405</c:v>
                </c:pt>
                <c:pt idx="97">
                  <c:v>44406</c:v>
                </c:pt>
                <c:pt idx="98">
                  <c:v>44407</c:v>
                </c:pt>
                <c:pt idx="99">
                  <c:v>44408</c:v>
                </c:pt>
                <c:pt idx="100">
                  <c:v>44409</c:v>
                </c:pt>
                <c:pt idx="101">
                  <c:v>44410</c:v>
                </c:pt>
                <c:pt idx="102">
                  <c:v>44411</c:v>
                </c:pt>
                <c:pt idx="103">
                  <c:v>44412</c:v>
                </c:pt>
                <c:pt idx="104">
                  <c:v>44413</c:v>
                </c:pt>
                <c:pt idx="105">
                  <c:v>44414</c:v>
                </c:pt>
                <c:pt idx="106">
                  <c:v>44415</c:v>
                </c:pt>
                <c:pt idx="107">
                  <c:v>44416</c:v>
                </c:pt>
                <c:pt idx="108">
                  <c:v>44417</c:v>
                </c:pt>
                <c:pt idx="109">
                  <c:v>44418</c:v>
                </c:pt>
                <c:pt idx="110">
                  <c:v>44419</c:v>
                </c:pt>
                <c:pt idx="111">
                  <c:v>44420</c:v>
                </c:pt>
                <c:pt idx="112">
                  <c:v>44421</c:v>
                </c:pt>
                <c:pt idx="113">
                  <c:v>44422</c:v>
                </c:pt>
                <c:pt idx="114">
                  <c:v>44423</c:v>
                </c:pt>
                <c:pt idx="115">
                  <c:v>44424</c:v>
                </c:pt>
                <c:pt idx="116">
                  <c:v>44425</c:v>
                </c:pt>
                <c:pt idx="117">
                  <c:v>44426</c:v>
                </c:pt>
                <c:pt idx="118">
                  <c:v>44427</c:v>
                </c:pt>
                <c:pt idx="119">
                  <c:v>44428</c:v>
                </c:pt>
                <c:pt idx="120">
                  <c:v>44429</c:v>
                </c:pt>
                <c:pt idx="121">
                  <c:v>44430</c:v>
                </c:pt>
                <c:pt idx="122">
                  <c:v>44431</c:v>
                </c:pt>
                <c:pt idx="123">
                  <c:v>44432</c:v>
                </c:pt>
                <c:pt idx="124">
                  <c:v>44433</c:v>
                </c:pt>
                <c:pt idx="125">
                  <c:v>44434</c:v>
                </c:pt>
                <c:pt idx="126">
                  <c:v>44435</c:v>
                </c:pt>
                <c:pt idx="127">
                  <c:v>44436</c:v>
                </c:pt>
                <c:pt idx="128">
                  <c:v>44437</c:v>
                </c:pt>
                <c:pt idx="129">
                  <c:v>44438</c:v>
                </c:pt>
                <c:pt idx="130">
                  <c:v>44439</c:v>
                </c:pt>
                <c:pt idx="131">
                  <c:v>44440</c:v>
                </c:pt>
                <c:pt idx="132">
                  <c:v>44441</c:v>
                </c:pt>
                <c:pt idx="133">
                  <c:v>44442</c:v>
                </c:pt>
                <c:pt idx="134">
                  <c:v>44443</c:v>
                </c:pt>
                <c:pt idx="135">
                  <c:v>44444</c:v>
                </c:pt>
                <c:pt idx="136">
                  <c:v>44445</c:v>
                </c:pt>
                <c:pt idx="137">
                  <c:v>44446</c:v>
                </c:pt>
                <c:pt idx="138">
                  <c:v>44447</c:v>
                </c:pt>
                <c:pt idx="139">
                  <c:v>44448</c:v>
                </c:pt>
                <c:pt idx="140">
                  <c:v>44449</c:v>
                </c:pt>
                <c:pt idx="141">
                  <c:v>44450</c:v>
                </c:pt>
                <c:pt idx="142">
                  <c:v>44451</c:v>
                </c:pt>
                <c:pt idx="143">
                  <c:v>44452</c:v>
                </c:pt>
                <c:pt idx="144">
                  <c:v>44453</c:v>
                </c:pt>
                <c:pt idx="145">
                  <c:v>44454</c:v>
                </c:pt>
                <c:pt idx="146">
                  <c:v>44455</c:v>
                </c:pt>
                <c:pt idx="147">
                  <c:v>44456</c:v>
                </c:pt>
                <c:pt idx="148">
                  <c:v>44457</c:v>
                </c:pt>
                <c:pt idx="149">
                  <c:v>44458</c:v>
                </c:pt>
                <c:pt idx="150">
                  <c:v>44459</c:v>
                </c:pt>
                <c:pt idx="151">
                  <c:v>44460</c:v>
                </c:pt>
                <c:pt idx="152">
                  <c:v>44461</c:v>
                </c:pt>
                <c:pt idx="153">
                  <c:v>44462</c:v>
                </c:pt>
                <c:pt idx="154">
                  <c:v>44463</c:v>
                </c:pt>
                <c:pt idx="155">
                  <c:v>44464</c:v>
                </c:pt>
                <c:pt idx="156">
                  <c:v>44465</c:v>
                </c:pt>
                <c:pt idx="157">
                  <c:v>44466</c:v>
                </c:pt>
                <c:pt idx="158">
                  <c:v>44467</c:v>
                </c:pt>
                <c:pt idx="159">
                  <c:v>44468</c:v>
                </c:pt>
                <c:pt idx="160">
                  <c:v>44469</c:v>
                </c:pt>
                <c:pt idx="161">
                  <c:v>44470</c:v>
                </c:pt>
                <c:pt idx="162">
                  <c:v>44471</c:v>
                </c:pt>
                <c:pt idx="163">
                  <c:v>44472</c:v>
                </c:pt>
                <c:pt idx="164">
                  <c:v>44473</c:v>
                </c:pt>
                <c:pt idx="165">
                  <c:v>44474</c:v>
                </c:pt>
                <c:pt idx="166">
                  <c:v>44475</c:v>
                </c:pt>
                <c:pt idx="167">
                  <c:v>44476</c:v>
                </c:pt>
                <c:pt idx="168">
                  <c:v>44477</c:v>
                </c:pt>
                <c:pt idx="169">
                  <c:v>44478</c:v>
                </c:pt>
                <c:pt idx="170">
                  <c:v>44479</c:v>
                </c:pt>
                <c:pt idx="171">
                  <c:v>44480</c:v>
                </c:pt>
                <c:pt idx="172">
                  <c:v>44481</c:v>
                </c:pt>
                <c:pt idx="173">
                  <c:v>44482</c:v>
                </c:pt>
                <c:pt idx="174">
                  <c:v>44483</c:v>
                </c:pt>
                <c:pt idx="175">
                  <c:v>44484</c:v>
                </c:pt>
                <c:pt idx="176">
                  <c:v>44485</c:v>
                </c:pt>
                <c:pt idx="177">
                  <c:v>44486</c:v>
                </c:pt>
                <c:pt idx="178">
                  <c:v>44487</c:v>
                </c:pt>
                <c:pt idx="179">
                  <c:v>44488</c:v>
                </c:pt>
                <c:pt idx="180">
                  <c:v>44489</c:v>
                </c:pt>
                <c:pt idx="181">
                  <c:v>44490</c:v>
                </c:pt>
                <c:pt idx="182">
                  <c:v>44491</c:v>
                </c:pt>
                <c:pt idx="183">
                  <c:v>44492</c:v>
                </c:pt>
                <c:pt idx="184">
                  <c:v>44493</c:v>
                </c:pt>
                <c:pt idx="185">
                  <c:v>44494</c:v>
                </c:pt>
                <c:pt idx="186">
                  <c:v>44495</c:v>
                </c:pt>
                <c:pt idx="187">
                  <c:v>44496</c:v>
                </c:pt>
                <c:pt idx="188">
                  <c:v>44497</c:v>
                </c:pt>
                <c:pt idx="189">
                  <c:v>44498</c:v>
                </c:pt>
                <c:pt idx="190">
                  <c:v>44499</c:v>
                </c:pt>
                <c:pt idx="191">
                  <c:v>44500</c:v>
                </c:pt>
                <c:pt idx="192">
                  <c:v>44501</c:v>
                </c:pt>
                <c:pt idx="193">
                  <c:v>44502</c:v>
                </c:pt>
                <c:pt idx="194">
                  <c:v>44503</c:v>
                </c:pt>
                <c:pt idx="195">
                  <c:v>44504</c:v>
                </c:pt>
                <c:pt idx="196">
                  <c:v>44505</c:v>
                </c:pt>
                <c:pt idx="197">
                  <c:v>44506</c:v>
                </c:pt>
                <c:pt idx="198">
                  <c:v>44507</c:v>
                </c:pt>
                <c:pt idx="199">
                  <c:v>44508</c:v>
                </c:pt>
                <c:pt idx="200">
                  <c:v>44509</c:v>
                </c:pt>
                <c:pt idx="201">
                  <c:v>44510</c:v>
                </c:pt>
                <c:pt idx="202">
                  <c:v>44511</c:v>
                </c:pt>
                <c:pt idx="203">
                  <c:v>44512</c:v>
                </c:pt>
                <c:pt idx="204">
                  <c:v>44513</c:v>
                </c:pt>
                <c:pt idx="205">
                  <c:v>44514</c:v>
                </c:pt>
                <c:pt idx="206">
                  <c:v>44515</c:v>
                </c:pt>
                <c:pt idx="207">
                  <c:v>44516</c:v>
                </c:pt>
                <c:pt idx="208">
                  <c:v>44517</c:v>
                </c:pt>
                <c:pt idx="209">
                  <c:v>44518</c:v>
                </c:pt>
                <c:pt idx="210">
                  <c:v>44519</c:v>
                </c:pt>
                <c:pt idx="211">
                  <c:v>44520</c:v>
                </c:pt>
                <c:pt idx="212">
                  <c:v>44521</c:v>
                </c:pt>
                <c:pt idx="213">
                  <c:v>44522</c:v>
                </c:pt>
                <c:pt idx="214">
                  <c:v>44523</c:v>
                </c:pt>
                <c:pt idx="215">
                  <c:v>44524</c:v>
                </c:pt>
                <c:pt idx="216">
                  <c:v>44525</c:v>
                </c:pt>
                <c:pt idx="217">
                  <c:v>44526</c:v>
                </c:pt>
              </c:numCache>
            </c:numRef>
          </c:cat>
          <c:val>
            <c:numRef>
              <c:f>香港マカオ台湾の患者・海外輸入症例・無症状病原体保有者!$CQ$485:$CQ$704</c:f>
              <c:numCache>
                <c:formatCode>General</c:formatCode>
                <c:ptCount val="2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2</c:v>
                </c:pt>
                <c:pt idx="30">
                  <c:v>6</c:v>
                </c:pt>
                <c:pt idx="31">
                  <c:v>6</c:v>
                </c:pt>
                <c:pt idx="32">
                  <c:v>6</c:v>
                </c:pt>
                <c:pt idx="33">
                  <c:v>11</c:v>
                </c:pt>
                <c:pt idx="34">
                  <c:v>13</c:v>
                </c:pt>
                <c:pt idx="35">
                  <c:v>19</c:v>
                </c:pt>
                <c:pt idx="36">
                  <c:v>21</c:v>
                </c:pt>
                <c:pt idx="37">
                  <c:v>10</c:v>
                </c:pt>
                <c:pt idx="38">
                  <c:v>15</c:v>
                </c:pt>
                <c:pt idx="39">
                  <c:v>13</c:v>
                </c:pt>
                <c:pt idx="40">
                  <c:v>12</c:v>
                </c:pt>
                <c:pt idx="41">
                  <c:v>17</c:v>
                </c:pt>
                <c:pt idx="42">
                  <c:v>21</c:v>
                </c:pt>
                <c:pt idx="43">
                  <c:v>37</c:v>
                </c:pt>
                <c:pt idx="44">
                  <c:v>36</c:v>
                </c:pt>
                <c:pt idx="45">
                  <c:v>26</c:v>
                </c:pt>
                <c:pt idx="46">
                  <c:v>22</c:v>
                </c:pt>
                <c:pt idx="47">
                  <c:v>25</c:v>
                </c:pt>
                <c:pt idx="48">
                  <c:v>28</c:v>
                </c:pt>
                <c:pt idx="49">
                  <c:v>24</c:v>
                </c:pt>
                <c:pt idx="50">
                  <c:v>26</c:v>
                </c:pt>
                <c:pt idx="51">
                  <c:v>26</c:v>
                </c:pt>
                <c:pt idx="52">
                  <c:v>15</c:v>
                </c:pt>
                <c:pt idx="53">
                  <c:v>8</c:v>
                </c:pt>
                <c:pt idx="54">
                  <c:v>18</c:v>
                </c:pt>
                <c:pt idx="55">
                  <c:v>19</c:v>
                </c:pt>
                <c:pt idx="56">
                  <c:v>21</c:v>
                </c:pt>
                <c:pt idx="57">
                  <c:v>20</c:v>
                </c:pt>
                <c:pt idx="58">
                  <c:v>11</c:v>
                </c:pt>
                <c:pt idx="59">
                  <c:v>20</c:v>
                </c:pt>
                <c:pt idx="60">
                  <c:v>6</c:v>
                </c:pt>
                <c:pt idx="61">
                  <c:v>24</c:v>
                </c:pt>
                <c:pt idx="62">
                  <c:v>6</c:v>
                </c:pt>
                <c:pt idx="63">
                  <c:v>5</c:v>
                </c:pt>
                <c:pt idx="64">
                  <c:v>13</c:v>
                </c:pt>
                <c:pt idx="65">
                  <c:v>9</c:v>
                </c:pt>
                <c:pt idx="66">
                  <c:v>3</c:v>
                </c:pt>
                <c:pt idx="67">
                  <c:v>8</c:v>
                </c:pt>
                <c:pt idx="68">
                  <c:v>5</c:v>
                </c:pt>
                <c:pt idx="69">
                  <c:v>13</c:v>
                </c:pt>
                <c:pt idx="70">
                  <c:v>15</c:v>
                </c:pt>
                <c:pt idx="71">
                  <c:v>10</c:v>
                </c:pt>
                <c:pt idx="72">
                  <c:v>2</c:v>
                </c:pt>
                <c:pt idx="73">
                  <c:v>0</c:v>
                </c:pt>
                <c:pt idx="74">
                  <c:v>18</c:v>
                </c:pt>
                <c:pt idx="75">
                  <c:v>9</c:v>
                </c:pt>
                <c:pt idx="76">
                  <c:v>3</c:v>
                </c:pt>
                <c:pt idx="77">
                  <c:v>12</c:v>
                </c:pt>
                <c:pt idx="78">
                  <c:v>6</c:v>
                </c:pt>
                <c:pt idx="79">
                  <c:v>4</c:v>
                </c:pt>
                <c:pt idx="80">
                  <c:v>1</c:v>
                </c:pt>
                <c:pt idx="81">
                  <c:v>6</c:v>
                </c:pt>
                <c:pt idx="82">
                  <c:v>6</c:v>
                </c:pt>
                <c:pt idx="83">
                  <c:v>6</c:v>
                </c:pt>
                <c:pt idx="84">
                  <c:v>4</c:v>
                </c:pt>
                <c:pt idx="85">
                  <c:v>1</c:v>
                </c:pt>
                <c:pt idx="86">
                  <c:v>4</c:v>
                </c:pt>
                <c:pt idx="87">
                  <c:v>1</c:v>
                </c:pt>
                <c:pt idx="88">
                  <c:v>4</c:v>
                </c:pt>
                <c:pt idx="89">
                  <c:v>5</c:v>
                </c:pt>
                <c:pt idx="90">
                  <c:v>4</c:v>
                </c:pt>
                <c:pt idx="91">
                  <c:v>2</c:v>
                </c:pt>
                <c:pt idx="92">
                  <c:v>2</c:v>
                </c:pt>
                <c:pt idx="93">
                  <c:v>0</c:v>
                </c:pt>
                <c:pt idx="94">
                  <c:v>0</c:v>
                </c:pt>
                <c:pt idx="95">
                  <c:v>1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2</c:v>
                </c:pt>
                <c:pt idx="101">
                  <c:v>0</c:v>
                </c:pt>
                <c:pt idx="102">
                  <c:v>2</c:v>
                </c:pt>
                <c:pt idx="103">
                  <c:v>0</c:v>
                </c:pt>
                <c:pt idx="104">
                  <c:v>0</c:v>
                </c:pt>
                <c:pt idx="105">
                  <c:v>3</c:v>
                </c:pt>
                <c:pt idx="106">
                  <c:v>12</c:v>
                </c:pt>
                <c:pt idx="107">
                  <c:v>3</c:v>
                </c:pt>
                <c:pt idx="108">
                  <c:v>4</c:v>
                </c:pt>
                <c:pt idx="109">
                  <c:v>1</c:v>
                </c:pt>
                <c:pt idx="110">
                  <c:v>2</c:v>
                </c:pt>
                <c:pt idx="111">
                  <c:v>1</c:v>
                </c:pt>
                <c:pt idx="112">
                  <c:v>2</c:v>
                </c:pt>
                <c:pt idx="113">
                  <c:v>2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5</c:v>
                </c:pt>
                <c:pt idx="118">
                  <c:v>0</c:v>
                </c:pt>
                <c:pt idx="119">
                  <c:v>1</c:v>
                </c:pt>
                <c:pt idx="120">
                  <c:v>1</c:v>
                </c:pt>
                <c:pt idx="121">
                  <c:v>0</c:v>
                </c:pt>
                <c:pt idx="122">
                  <c:v>0</c:v>
                </c:pt>
                <c:pt idx="123">
                  <c:v>1</c:v>
                </c:pt>
                <c:pt idx="124">
                  <c:v>1</c:v>
                </c:pt>
                <c:pt idx="125">
                  <c:v>2</c:v>
                </c:pt>
                <c:pt idx="126">
                  <c:v>1</c:v>
                </c:pt>
                <c:pt idx="127">
                  <c:v>0</c:v>
                </c:pt>
                <c:pt idx="128">
                  <c:v>1</c:v>
                </c:pt>
                <c:pt idx="129">
                  <c:v>0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1</c:v>
                </c:pt>
                <c:pt idx="140">
                  <c:v>1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1</c:v>
                </c:pt>
                <c:pt idx="150">
                  <c:v>0</c:v>
                </c:pt>
                <c:pt idx="151">
                  <c:v>0</c:v>
                </c:pt>
                <c:pt idx="152">
                  <c:v>1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1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1</c:v>
                </c:pt>
                <c:pt idx="162">
                  <c:v>0</c:v>
                </c:pt>
                <c:pt idx="163">
                  <c:v>0</c:v>
                </c:pt>
                <c:pt idx="164">
                  <c:v>1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1</c:v>
                </c:pt>
                <c:pt idx="169">
                  <c:v>1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1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1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71-4731-88FA-C17256E27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1438472"/>
        <c:axId val="651496528"/>
      </c:lineChart>
      <c:dateAx>
        <c:axId val="667470152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7468184"/>
        <c:crosses val="autoZero"/>
        <c:auto val="1"/>
        <c:lblOffset val="100"/>
        <c:baseTimeUnit val="days"/>
        <c:majorUnit val="7"/>
        <c:majorTimeUnit val="days"/>
      </c:dateAx>
      <c:valAx>
        <c:axId val="66746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7470152"/>
        <c:crosses val="autoZero"/>
        <c:crossBetween val="between"/>
      </c:valAx>
      <c:valAx>
        <c:axId val="6514965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1438472"/>
        <c:crosses val="max"/>
        <c:crossBetween val="between"/>
      </c:valAx>
      <c:dateAx>
        <c:axId val="651438472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651496528"/>
        <c:crosses val="autoZero"/>
        <c:auto val="1"/>
        <c:lblOffset val="100"/>
        <c:baseTimeUnit val="days"/>
        <c:majorUnit val="1"/>
        <c:minorUnit val="1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52002094488249606"/>
          <c:y val="0.42327181724167207"/>
          <c:w val="0.3247143736890451"/>
          <c:h val="0.13886854333283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/>
              <a:t>COVID-19</a:t>
            </a:r>
            <a:r>
              <a:rPr lang="ja-JP" altLang="en-US" sz="2000" b="1"/>
              <a:t>中国患者数増加・累計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2182314996966052E-2"/>
          <c:y val="1.2127704001612043E-2"/>
          <c:w val="0.89888188483375142"/>
          <c:h val="0.89192582306435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国家衛健委発表に基づく感染状況!$X$26</c:f>
              <c:strCache>
                <c:ptCount val="1"/>
                <c:pt idx="0">
                  <c:v>確診患者数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国家衛健委発表に基づく感染状況!$W$27:$W$705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国家衛健委発表に基づく感染状況!$X$27:$X$705</c:f>
              <c:numCache>
                <c:formatCode>#,##0_);[Red]\(#,##0\)</c:formatCode>
                <c:ptCount val="678"/>
                <c:pt idx="0">
                  <c:v>77</c:v>
                </c:pt>
                <c:pt idx="1">
                  <c:v>149</c:v>
                </c:pt>
                <c:pt idx="2">
                  <c:v>131</c:v>
                </c:pt>
                <c:pt idx="3">
                  <c:v>259</c:v>
                </c:pt>
                <c:pt idx="4">
                  <c:v>444</c:v>
                </c:pt>
                <c:pt idx="5">
                  <c:v>688</c:v>
                </c:pt>
                <c:pt idx="6">
                  <c:v>769</c:v>
                </c:pt>
                <c:pt idx="7">
                  <c:v>1771</c:v>
                </c:pt>
                <c:pt idx="8">
                  <c:v>1459</c:v>
                </c:pt>
                <c:pt idx="9">
                  <c:v>1737</c:v>
                </c:pt>
                <c:pt idx="10">
                  <c:v>1982</c:v>
                </c:pt>
                <c:pt idx="11">
                  <c:v>2102</c:v>
                </c:pt>
                <c:pt idx="12">
                  <c:v>2590</c:v>
                </c:pt>
                <c:pt idx="13">
                  <c:v>2829</c:v>
                </c:pt>
                <c:pt idx="14">
                  <c:v>3235</c:v>
                </c:pt>
                <c:pt idx="15">
                  <c:v>3887</c:v>
                </c:pt>
                <c:pt idx="16">
                  <c:v>3694</c:v>
                </c:pt>
                <c:pt idx="17">
                  <c:v>3143</c:v>
                </c:pt>
                <c:pt idx="18">
                  <c:v>3399</c:v>
                </c:pt>
                <c:pt idx="19">
                  <c:v>2656</c:v>
                </c:pt>
                <c:pt idx="20">
                  <c:v>3062</c:v>
                </c:pt>
                <c:pt idx="21">
                  <c:v>2478</c:v>
                </c:pt>
                <c:pt idx="22">
                  <c:v>2015</c:v>
                </c:pt>
                <c:pt idx="23">
                  <c:v>15152</c:v>
                </c:pt>
                <c:pt idx="24">
                  <c:v>5090</c:v>
                </c:pt>
                <c:pt idx="25">
                  <c:v>2641</c:v>
                </c:pt>
                <c:pt idx="26">
                  <c:v>2009</c:v>
                </c:pt>
                <c:pt idx="27">
                  <c:v>2048</c:v>
                </c:pt>
                <c:pt idx="28">
                  <c:v>1886</c:v>
                </c:pt>
                <c:pt idx="29">
                  <c:v>1749</c:v>
                </c:pt>
                <c:pt idx="30">
                  <c:v>820</c:v>
                </c:pt>
                <c:pt idx="31">
                  <c:v>889</c:v>
                </c:pt>
                <c:pt idx="32">
                  <c:v>397</c:v>
                </c:pt>
                <c:pt idx="33">
                  <c:v>648</c:v>
                </c:pt>
                <c:pt idx="34">
                  <c:v>409</c:v>
                </c:pt>
                <c:pt idx="35">
                  <c:v>508</c:v>
                </c:pt>
                <c:pt idx="36">
                  <c:v>406</c:v>
                </c:pt>
                <c:pt idx="37">
                  <c:v>433</c:v>
                </c:pt>
                <c:pt idx="38">
                  <c:v>327</c:v>
                </c:pt>
                <c:pt idx="39">
                  <c:v>427</c:v>
                </c:pt>
                <c:pt idx="40">
                  <c:v>573</c:v>
                </c:pt>
                <c:pt idx="41">
                  <c:v>202</c:v>
                </c:pt>
                <c:pt idx="42">
                  <c:v>125</c:v>
                </c:pt>
                <c:pt idx="43">
                  <c:v>119</c:v>
                </c:pt>
                <c:pt idx="44">
                  <c:v>139</c:v>
                </c:pt>
                <c:pt idx="45">
                  <c:v>143</c:v>
                </c:pt>
                <c:pt idx="46">
                  <c:v>99</c:v>
                </c:pt>
                <c:pt idx="47">
                  <c:v>44</c:v>
                </c:pt>
                <c:pt idx="48">
                  <c:v>40</c:v>
                </c:pt>
                <c:pt idx="49">
                  <c:v>19</c:v>
                </c:pt>
                <c:pt idx="50">
                  <c:v>24</c:v>
                </c:pt>
                <c:pt idx="51">
                  <c:v>15</c:v>
                </c:pt>
                <c:pt idx="52">
                  <c:v>8</c:v>
                </c:pt>
                <c:pt idx="53">
                  <c:v>11</c:v>
                </c:pt>
                <c:pt idx="54">
                  <c:v>20</c:v>
                </c:pt>
                <c:pt idx="55">
                  <c:v>16</c:v>
                </c:pt>
                <c:pt idx="56">
                  <c:v>21</c:v>
                </c:pt>
                <c:pt idx="57">
                  <c:v>13</c:v>
                </c:pt>
                <c:pt idx="58">
                  <c:v>34</c:v>
                </c:pt>
                <c:pt idx="59">
                  <c:v>39</c:v>
                </c:pt>
                <c:pt idx="60">
                  <c:v>41</c:v>
                </c:pt>
                <c:pt idx="61">
                  <c:v>46</c:v>
                </c:pt>
                <c:pt idx="62">
                  <c:v>39</c:v>
                </c:pt>
                <c:pt idx="63">
                  <c:v>78</c:v>
                </c:pt>
                <c:pt idx="64">
                  <c:v>47</c:v>
                </c:pt>
                <c:pt idx="65">
                  <c:v>67</c:v>
                </c:pt>
                <c:pt idx="66">
                  <c:v>55</c:v>
                </c:pt>
                <c:pt idx="67">
                  <c:v>54</c:v>
                </c:pt>
                <c:pt idx="68">
                  <c:v>45</c:v>
                </c:pt>
                <c:pt idx="69">
                  <c:v>31</c:v>
                </c:pt>
                <c:pt idx="70">
                  <c:v>48</c:v>
                </c:pt>
                <c:pt idx="71">
                  <c:v>36</c:v>
                </c:pt>
                <c:pt idx="72">
                  <c:v>35</c:v>
                </c:pt>
                <c:pt idx="73">
                  <c:v>31</c:v>
                </c:pt>
                <c:pt idx="74">
                  <c:v>19</c:v>
                </c:pt>
                <c:pt idx="75">
                  <c:v>30</c:v>
                </c:pt>
                <c:pt idx="76">
                  <c:v>39</c:v>
                </c:pt>
                <c:pt idx="77">
                  <c:v>32</c:v>
                </c:pt>
                <c:pt idx="78">
                  <c:v>62</c:v>
                </c:pt>
                <c:pt idx="79">
                  <c:v>63</c:v>
                </c:pt>
                <c:pt idx="80">
                  <c:v>42</c:v>
                </c:pt>
                <c:pt idx="81">
                  <c:v>46</c:v>
                </c:pt>
                <c:pt idx="82">
                  <c:v>99</c:v>
                </c:pt>
                <c:pt idx="83">
                  <c:v>108</c:v>
                </c:pt>
                <c:pt idx="84">
                  <c:v>89</c:v>
                </c:pt>
                <c:pt idx="85">
                  <c:v>46</c:v>
                </c:pt>
                <c:pt idx="86">
                  <c:v>46</c:v>
                </c:pt>
                <c:pt idx="87">
                  <c:v>26</c:v>
                </c:pt>
                <c:pt idx="88">
                  <c:v>27</c:v>
                </c:pt>
                <c:pt idx="89">
                  <c:v>16</c:v>
                </c:pt>
                <c:pt idx="90">
                  <c:v>12</c:v>
                </c:pt>
                <c:pt idx="91">
                  <c:v>11</c:v>
                </c:pt>
                <c:pt idx="92">
                  <c:v>30</c:v>
                </c:pt>
                <c:pt idx="93">
                  <c:v>10</c:v>
                </c:pt>
                <c:pt idx="94">
                  <c:v>6</c:v>
                </c:pt>
                <c:pt idx="95">
                  <c:v>12</c:v>
                </c:pt>
                <c:pt idx="96">
                  <c:v>11</c:v>
                </c:pt>
                <c:pt idx="97">
                  <c:v>3</c:v>
                </c:pt>
                <c:pt idx="98">
                  <c:v>6</c:v>
                </c:pt>
                <c:pt idx="99">
                  <c:v>22</c:v>
                </c:pt>
                <c:pt idx="100">
                  <c:v>4</c:v>
                </c:pt>
                <c:pt idx="101">
                  <c:v>12</c:v>
                </c:pt>
                <c:pt idx="102">
                  <c:v>1</c:v>
                </c:pt>
                <c:pt idx="103">
                  <c:v>2</c:v>
                </c:pt>
                <c:pt idx="104">
                  <c:v>3</c:v>
                </c:pt>
                <c:pt idx="105">
                  <c:v>1</c:v>
                </c:pt>
                <c:pt idx="106">
                  <c:v>2</c:v>
                </c:pt>
                <c:pt idx="107">
                  <c:v>2</c:v>
                </c:pt>
                <c:pt idx="108">
                  <c:v>1</c:v>
                </c:pt>
                <c:pt idx="109">
                  <c:v>1</c:v>
                </c:pt>
                <c:pt idx="110">
                  <c:v>14</c:v>
                </c:pt>
                <c:pt idx="111">
                  <c:v>17</c:v>
                </c:pt>
                <c:pt idx="112">
                  <c:v>1</c:v>
                </c:pt>
                <c:pt idx="113">
                  <c:v>7</c:v>
                </c:pt>
                <c:pt idx="114">
                  <c:v>3</c:v>
                </c:pt>
                <c:pt idx="115">
                  <c:v>4</c:v>
                </c:pt>
                <c:pt idx="116">
                  <c:v>8</c:v>
                </c:pt>
                <c:pt idx="117">
                  <c:v>5</c:v>
                </c:pt>
                <c:pt idx="118">
                  <c:v>7</c:v>
                </c:pt>
                <c:pt idx="119">
                  <c:v>6</c:v>
                </c:pt>
                <c:pt idx="120">
                  <c:v>5</c:v>
                </c:pt>
                <c:pt idx="121">
                  <c:v>2</c:v>
                </c:pt>
                <c:pt idx="122">
                  <c:v>4</c:v>
                </c:pt>
                <c:pt idx="123">
                  <c:v>0</c:v>
                </c:pt>
                <c:pt idx="124">
                  <c:v>3</c:v>
                </c:pt>
                <c:pt idx="125">
                  <c:v>11</c:v>
                </c:pt>
                <c:pt idx="126">
                  <c:v>7</c:v>
                </c:pt>
                <c:pt idx="127">
                  <c:v>1</c:v>
                </c:pt>
                <c:pt idx="128">
                  <c:v>2</c:v>
                </c:pt>
                <c:pt idx="129">
                  <c:v>0</c:v>
                </c:pt>
                <c:pt idx="130">
                  <c:v>4</c:v>
                </c:pt>
                <c:pt idx="131">
                  <c:v>2</c:v>
                </c:pt>
                <c:pt idx="132">
                  <c:v>16</c:v>
                </c:pt>
                <c:pt idx="133">
                  <c:v>5</c:v>
                </c:pt>
                <c:pt idx="134">
                  <c:v>1</c:v>
                </c:pt>
                <c:pt idx="135">
                  <c:v>1</c:v>
                </c:pt>
                <c:pt idx="136">
                  <c:v>5</c:v>
                </c:pt>
                <c:pt idx="137">
                  <c:v>3</c:v>
                </c:pt>
                <c:pt idx="138">
                  <c:v>6</c:v>
                </c:pt>
                <c:pt idx="139">
                  <c:v>4</c:v>
                </c:pt>
                <c:pt idx="140">
                  <c:v>3</c:v>
                </c:pt>
                <c:pt idx="141">
                  <c:v>3</c:v>
                </c:pt>
                <c:pt idx="142">
                  <c:v>11</c:v>
                </c:pt>
                <c:pt idx="143">
                  <c:v>7</c:v>
                </c:pt>
                <c:pt idx="144">
                  <c:v>11</c:v>
                </c:pt>
                <c:pt idx="145">
                  <c:v>57</c:v>
                </c:pt>
                <c:pt idx="146">
                  <c:v>49</c:v>
                </c:pt>
                <c:pt idx="147">
                  <c:v>40</c:v>
                </c:pt>
                <c:pt idx="148">
                  <c:v>44</c:v>
                </c:pt>
                <c:pt idx="149">
                  <c:v>28</c:v>
                </c:pt>
                <c:pt idx="150">
                  <c:v>32</c:v>
                </c:pt>
                <c:pt idx="151">
                  <c:v>27</c:v>
                </c:pt>
                <c:pt idx="152">
                  <c:v>26</c:v>
                </c:pt>
                <c:pt idx="153">
                  <c:v>18</c:v>
                </c:pt>
                <c:pt idx="154">
                  <c:v>22</c:v>
                </c:pt>
                <c:pt idx="155">
                  <c:v>12</c:v>
                </c:pt>
                <c:pt idx="156">
                  <c:v>19</c:v>
                </c:pt>
                <c:pt idx="157">
                  <c:v>13</c:v>
                </c:pt>
                <c:pt idx="158">
                  <c:v>21</c:v>
                </c:pt>
                <c:pt idx="159">
                  <c:v>17</c:v>
                </c:pt>
                <c:pt idx="160">
                  <c:v>12</c:v>
                </c:pt>
                <c:pt idx="161">
                  <c:v>19</c:v>
                </c:pt>
                <c:pt idx="162">
                  <c:v>3</c:v>
                </c:pt>
                <c:pt idx="163">
                  <c:v>3</c:v>
                </c:pt>
                <c:pt idx="164">
                  <c:v>5</c:v>
                </c:pt>
                <c:pt idx="165">
                  <c:v>3</c:v>
                </c:pt>
                <c:pt idx="166">
                  <c:v>8</c:v>
                </c:pt>
                <c:pt idx="167">
                  <c:v>4</c:v>
                </c:pt>
                <c:pt idx="168">
                  <c:v>8</c:v>
                </c:pt>
                <c:pt idx="169">
                  <c:v>9</c:v>
                </c:pt>
                <c:pt idx="170">
                  <c:v>4</c:v>
                </c:pt>
                <c:pt idx="171">
                  <c:v>2</c:v>
                </c:pt>
                <c:pt idx="172">
                  <c:v>7</c:v>
                </c:pt>
                <c:pt idx="173">
                  <c:v>8</c:v>
                </c:pt>
                <c:pt idx="174">
                  <c:v>3</c:v>
                </c:pt>
                <c:pt idx="175">
                  <c:v>6</c:v>
                </c:pt>
                <c:pt idx="176">
                  <c:v>1</c:v>
                </c:pt>
                <c:pt idx="177">
                  <c:v>10</c:v>
                </c:pt>
                <c:pt idx="178">
                  <c:v>22</c:v>
                </c:pt>
                <c:pt idx="179">
                  <c:v>16</c:v>
                </c:pt>
                <c:pt idx="180">
                  <c:v>22</c:v>
                </c:pt>
                <c:pt idx="181">
                  <c:v>11</c:v>
                </c:pt>
                <c:pt idx="182">
                  <c:v>14</c:v>
                </c:pt>
                <c:pt idx="183">
                  <c:v>22</c:v>
                </c:pt>
                <c:pt idx="184">
                  <c:v>21</c:v>
                </c:pt>
                <c:pt idx="185">
                  <c:v>34</c:v>
                </c:pt>
                <c:pt idx="186">
                  <c:v>46</c:v>
                </c:pt>
                <c:pt idx="187">
                  <c:v>61</c:v>
                </c:pt>
                <c:pt idx="188">
                  <c:v>68</c:v>
                </c:pt>
                <c:pt idx="189">
                  <c:v>101</c:v>
                </c:pt>
                <c:pt idx="190">
                  <c:v>105</c:v>
                </c:pt>
                <c:pt idx="191">
                  <c:v>127</c:v>
                </c:pt>
                <c:pt idx="192">
                  <c:v>45</c:v>
                </c:pt>
                <c:pt idx="193">
                  <c:v>49</c:v>
                </c:pt>
                <c:pt idx="194">
                  <c:v>43</c:v>
                </c:pt>
                <c:pt idx="195">
                  <c:v>36</c:v>
                </c:pt>
                <c:pt idx="196">
                  <c:v>27</c:v>
                </c:pt>
                <c:pt idx="197">
                  <c:v>37</c:v>
                </c:pt>
                <c:pt idx="198">
                  <c:v>37</c:v>
                </c:pt>
                <c:pt idx="199">
                  <c:v>31</c:v>
                </c:pt>
                <c:pt idx="200">
                  <c:v>23</c:v>
                </c:pt>
                <c:pt idx="201">
                  <c:v>49</c:v>
                </c:pt>
                <c:pt idx="202">
                  <c:v>44</c:v>
                </c:pt>
                <c:pt idx="203">
                  <c:v>25</c:v>
                </c:pt>
                <c:pt idx="204">
                  <c:v>19</c:v>
                </c:pt>
                <c:pt idx="205">
                  <c:v>30</c:v>
                </c:pt>
                <c:pt idx="206">
                  <c:v>22</c:v>
                </c:pt>
                <c:pt idx="207">
                  <c:v>19</c:v>
                </c:pt>
                <c:pt idx="208">
                  <c:v>22</c:v>
                </c:pt>
                <c:pt idx="209">
                  <c:v>22</c:v>
                </c:pt>
                <c:pt idx="210">
                  <c:v>17</c:v>
                </c:pt>
                <c:pt idx="211">
                  <c:v>7</c:v>
                </c:pt>
                <c:pt idx="212">
                  <c:v>22</c:v>
                </c:pt>
                <c:pt idx="213">
                  <c:v>22</c:v>
                </c:pt>
                <c:pt idx="214">
                  <c:v>12</c:v>
                </c:pt>
                <c:pt idx="215">
                  <c:v>16</c:v>
                </c:pt>
                <c:pt idx="216">
                  <c:v>14</c:v>
                </c:pt>
                <c:pt idx="217">
                  <c:v>15</c:v>
                </c:pt>
                <c:pt idx="218">
                  <c:v>8</c:v>
                </c:pt>
                <c:pt idx="219">
                  <c:v>9</c:v>
                </c:pt>
                <c:pt idx="220">
                  <c:v>9</c:v>
                </c:pt>
                <c:pt idx="221">
                  <c:v>9</c:v>
                </c:pt>
                <c:pt idx="222">
                  <c:v>17</c:v>
                </c:pt>
                <c:pt idx="223">
                  <c:v>10</c:v>
                </c:pt>
                <c:pt idx="224">
                  <c:v>8</c:v>
                </c:pt>
                <c:pt idx="225">
                  <c:v>11</c:v>
                </c:pt>
                <c:pt idx="226">
                  <c:v>25</c:v>
                </c:pt>
                <c:pt idx="227">
                  <c:v>10</c:v>
                </c:pt>
                <c:pt idx="228">
                  <c:v>10</c:v>
                </c:pt>
                <c:pt idx="229">
                  <c:v>12</c:v>
                </c:pt>
                <c:pt idx="230">
                  <c:v>10</c:v>
                </c:pt>
                <c:pt idx="231">
                  <c:v>2</c:v>
                </c:pt>
                <c:pt idx="232">
                  <c:v>7</c:v>
                </c:pt>
                <c:pt idx="233">
                  <c:v>15</c:v>
                </c:pt>
                <c:pt idx="234">
                  <c:v>6</c:v>
                </c:pt>
                <c:pt idx="235">
                  <c:v>10</c:v>
                </c:pt>
                <c:pt idx="236">
                  <c:v>10</c:v>
                </c:pt>
                <c:pt idx="237">
                  <c:v>8</c:v>
                </c:pt>
                <c:pt idx="238">
                  <c:v>12</c:v>
                </c:pt>
                <c:pt idx="239">
                  <c:v>9</c:v>
                </c:pt>
                <c:pt idx="240">
                  <c:v>32</c:v>
                </c:pt>
                <c:pt idx="241">
                  <c:v>14</c:v>
                </c:pt>
                <c:pt idx="242">
                  <c:v>10</c:v>
                </c:pt>
                <c:pt idx="243">
                  <c:v>12</c:v>
                </c:pt>
                <c:pt idx="244">
                  <c:v>6</c:v>
                </c:pt>
                <c:pt idx="245">
                  <c:v>10</c:v>
                </c:pt>
                <c:pt idx="246">
                  <c:v>7</c:v>
                </c:pt>
                <c:pt idx="247">
                  <c:v>8</c:v>
                </c:pt>
                <c:pt idx="248">
                  <c:v>15</c:v>
                </c:pt>
                <c:pt idx="249">
                  <c:v>14</c:v>
                </c:pt>
                <c:pt idx="250">
                  <c:v>21</c:v>
                </c:pt>
                <c:pt idx="251">
                  <c:v>12</c:v>
                </c:pt>
                <c:pt idx="252">
                  <c:v>19</c:v>
                </c:pt>
                <c:pt idx="253">
                  <c:v>11</c:v>
                </c:pt>
                <c:pt idx="254">
                  <c:v>10</c:v>
                </c:pt>
                <c:pt idx="255">
                  <c:v>10</c:v>
                </c:pt>
                <c:pt idx="256">
                  <c:v>16</c:v>
                </c:pt>
                <c:pt idx="257">
                  <c:v>20</c:v>
                </c:pt>
                <c:pt idx="258">
                  <c:v>12</c:v>
                </c:pt>
                <c:pt idx="259">
                  <c:v>7</c:v>
                </c:pt>
                <c:pt idx="260">
                  <c:v>11</c:v>
                </c:pt>
                <c:pt idx="261">
                  <c:v>21</c:v>
                </c:pt>
                <c:pt idx="262">
                  <c:v>15</c:v>
                </c:pt>
                <c:pt idx="263">
                  <c:v>21</c:v>
                </c:pt>
                <c:pt idx="264">
                  <c:v>21</c:v>
                </c:pt>
                <c:pt idx="265">
                  <c:v>13</c:v>
                </c:pt>
                <c:pt idx="266">
                  <c:v>20</c:v>
                </c:pt>
                <c:pt idx="267">
                  <c:v>11</c:v>
                </c:pt>
                <c:pt idx="268">
                  <c:v>24</c:v>
                </c:pt>
                <c:pt idx="269">
                  <c:v>13</c:v>
                </c:pt>
                <c:pt idx="270">
                  <c:v>13</c:v>
                </c:pt>
                <c:pt idx="271">
                  <c:v>13</c:v>
                </c:pt>
                <c:pt idx="272">
                  <c:v>19</c:v>
                </c:pt>
                <c:pt idx="273">
                  <c:v>11</c:v>
                </c:pt>
                <c:pt idx="274">
                  <c:v>14</c:v>
                </c:pt>
                <c:pt idx="275">
                  <c:v>18</c:v>
                </c:pt>
                <c:pt idx="276">
                  <c:v>28</c:v>
                </c:pt>
                <c:pt idx="277">
                  <c:v>15</c:v>
                </c:pt>
                <c:pt idx="278">
                  <c:v>20</c:v>
                </c:pt>
                <c:pt idx="279">
                  <c:v>16</c:v>
                </c:pt>
                <c:pt idx="280">
                  <c:v>42</c:v>
                </c:pt>
                <c:pt idx="281">
                  <c:v>47</c:v>
                </c:pt>
                <c:pt idx="282">
                  <c:v>25</c:v>
                </c:pt>
                <c:pt idx="283">
                  <c:v>33</c:v>
                </c:pt>
                <c:pt idx="284">
                  <c:v>24</c:v>
                </c:pt>
                <c:pt idx="285">
                  <c:v>24</c:v>
                </c:pt>
                <c:pt idx="286">
                  <c:v>49</c:v>
                </c:pt>
                <c:pt idx="287">
                  <c:v>17</c:v>
                </c:pt>
                <c:pt idx="288">
                  <c:v>28</c:v>
                </c:pt>
                <c:pt idx="289">
                  <c:v>36</c:v>
                </c:pt>
                <c:pt idx="290">
                  <c:v>33</c:v>
                </c:pt>
                <c:pt idx="291">
                  <c:v>28</c:v>
                </c:pt>
                <c:pt idx="292">
                  <c:v>33</c:v>
                </c:pt>
                <c:pt idx="293">
                  <c:v>22</c:v>
                </c:pt>
                <c:pt idx="294">
                  <c:v>17</c:v>
                </c:pt>
                <c:pt idx="295">
                  <c:v>15</c:v>
                </c:pt>
                <c:pt idx="296">
                  <c:v>8</c:v>
                </c:pt>
                <c:pt idx="297">
                  <c:v>18</c:v>
                </c:pt>
                <c:pt idx="298">
                  <c:v>13</c:v>
                </c:pt>
                <c:pt idx="299">
                  <c:v>8</c:v>
                </c:pt>
                <c:pt idx="300">
                  <c:v>15</c:v>
                </c:pt>
                <c:pt idx="301">
                  <c:v>8</c:v>
                </c:pt>
                <c:pt idx="302">
                  <c:v>12</c:v>
                </c:pt>
                <c:pt idx="303">
                  <c:v>17</c:v>
                </c:pt>
                <c:pt idx="304">
                  <c:v>16</c:v>
                </c:pt>
                <c:pt idx="305">
                  <c:v>17</c:v>
                </c:pt>
                <c:pt idx="306">
                  <c:v>11</c:v>
                </c:pt>
                <c:pt idx="307">
                  <c:v>22</c:v>
                </c:pt>
                <c:pt idx="308">
                  <c:v>5</c:v>
                </c:pt>
                <c:pt idx="309">
                  <c:v>21</c:v>
                </c:pt>
                <c:pt idx="310">
                  <c:v>5</c:v>
                </c:pt>
                <c:pt idx="311">
                  <c:v>6</c:v>
                </c:pt>
                <c:pt idx="312">
                  <c:v>11</c:v>
                </c:pt>
                <c:pt idx="313">
                  <c:v>18</c:v>
                </c:pt>
                <c:pt idx="314">
                  <c:v>12</c:v>
                </c:pt>
                <c:pt idx="315">
                  <c:v>9</c:v>
                </c:pt>
                <c:pt idx="316">
                  <c:v>16</c:v>
                </c:pt>
                <c:pt idx="317">
                  <c:v>17</c:v>
                </c:pt>
                <c:pt idx="318">
                  <c:v>17</c:v>
                </c:pt>
                <c:pt idx="319">
                  <c:v>18</c:v>
                </c:pt>
                <c:pt idx="320">
                  <c:v>15</c:v>
                </c:pt>
                <c:pt idx="321">
                  <c:v>12</c:v>
                </c:pt>
                <c:pt idx="322">
                  <c:v>15</c:v>
                </c:pt>
                <c:pt idx="323">
                  <c:v>12</c:v>
                </c:pt>
                <c:pt idx="324">
                  <c:v>15</c:v>
                </c:pt>
                <c:pt idx="325">
                  <c:v>13</c:v>
                </c:pt>
                <c:pt idx="326">
                  <c:v>24</c:v>
                </c:pt>
                <c:pt idx="327">
                  <c:v>16</c:v>
                </c:pt>
                <c:pt idx="328">
                  <c:v>17</c:v>
                </c:pt>
                <c:pt idx="329">
                  <c:v>12</c:v>
                </c:pt>
                <c:pt idx="330">
                  <c:v>7</c:v>
                </c:pt>
                <c:pt idx="331">
                  <c:v>12</c:v>
                </c:pt>
                <c:pt idx="332">
                  <c:v>17</c:v>
                </c:pt>
                <c:pt idx="333">
                  <c:v>23</c:v>
                </c:pt>
                <c:pt idx="334">
                  <c:v>23</c:v>
                </c:pt>
                <c:pt idx="335">
                  <c:v>15</c:v>
                </c:pt>
                <c:pt idx="336">
                  <c:v>15</c:v>
                </c:pt>
                <c:pt idx="337">
                  <c:v>17</c:v>
                </c:pt>
                <c:pt idx="338">
                  <c:v>14</c:v>
                </c:pt>
                <c:pt idx="339">
                  <c:v>20</c:v>
                </c:pt>
                <c:pt idx="340">
                  <c:v>22</c:v>
                </c:pt>
                <c:pt idx="341">
                  <c:v>21</c:v>
                </c:pt>
                <c:pt idx="342">
                  <c:v>27</c:v>
                </c:pt>
                <c:pt idx="343">
                  <c:v>24</c:v>
                </c:pt>
                <c:pt idx="344">
                  <c:v>25</c:v>
                </c:pt>
                <c:pt idx="345">
                  <c:v>19</c:v>
                </c:pt>
                <c:pt idx="346">
                  <c:v>22</c:v>
                </c:pt>
                <c:pt idx="347">
                  <c:v>24</c:v>
                </c:pt>
                <c:pt idx="348">
                  <c:v>33</c:v>
                </c:pt>
                <c:pt idx="349">
                  <c:v>33</c:v>
                </c:pt>
                <c:pt idx="350">
                  <c:v>32</c:v>
                </c:pt>
                <c:pt idx="351">
                  <c:v>63</c:v>
                </c:pt>
                <c:pt idx="352">
                  <c:v>53</c:v>
                </c:pt>
                <c:pt idx="353">
                  <c:v>33</c:v>
                </c:pt>
                <c:pt idx="354">
                  <c:v>69</c:v>
                </c:pt>
                <c:pt idx="355">
                  <c:v>103</c:v>
                </c:pt>
                <c:pt idx="356">
                  <c:v>55</c:v>
                </c:pt>
                <c:pt idx="357">
                  <c:v>115</c:v>
                </c:pt>
                <c:pt idx="358">
                  <c:v>138</c:v>
                </c:pt>
                <c:pt idx="359">
                  <c:v>144</c:v>
                </c:pt>
                <c:pt idx="360">
                  <c:v>130</c:v>
                </c:pt>
                <c:pt idx="361">
                  <c:v>109</c:v>
                </c:pt>
                <c:pt idx="362">
                  <c:v>109</c:v>
                </c:pt>
                <c:pt idx="363">
                  <c:v>118</c:v>
                </c:pt>
                <c:pt idx="364">
                  <c:v>103</c:v>
                </c:pt>
                <c:pt idx="365">
                  <c:v>144</c:v>
                </c:pt>
                <c:pt idx="366">
                  <c:v>103</c:v>
                </c:pt>
                <c:pt idx="367">
                  <c:v>107</c:v>
                </c:pt>
                <c:pt idx="368">
                  <c:v>80</c:v>
                </c:pt>
                <c:pt idx="369">
                  <c:v>124</c:v>
                </c:pt>
                <c:pt idx="370">
                  <c:v>82</c:v>
                </c:pt>
                <c:pt idx="371">
                  <c:v>75</c:v>
                </c:pt>
                <c:pt idx="372">
                  <c:v>54</c:v>
                </c:pt>
                <c:pt idx="373">
                  <c:v>52</c:v>
                </c:pt>
                <c:pt idx="374">
                  <c:v>52</c:v>
                </c:pt>
                <c:pt idx="375">
                  <c:v>92</c:v>
                </c:pt>
                <c:pt idx="376">
                  <c:v>42</c:v>
                </c:pt>
                <c:pt idx="377">
                  <c:v>30</c:v>
                </c:pt>
                <c:pt idx="378">
                  <c:v>25</c:v>
                </c:pt>
                <c:pt idx="379">
                  <c:v>30</c:v>
                </c:pt>
                <c:pt idx="380">
                  <c:v>20</c:v>
                </c:pt>
                <c:pt idx="381">
                  <c:v>12</c:v>
                </c:pt>
                <c:pt idx="382">
                  <c:v>11</c:v>
                </c:pt>
                <c:pt idx="383">
                  <c:v>14</c:v>
                </c:pt>
                <c:pt idx="384">
                  <c:v>14</c:v>
                </c:pt>
                <c:pt idx="385">
                  <c:v>14</c:v>
                </c:pt>
                <c:pt idx="386">
                  <c:v>2</c:v>
                </c:pt>
                <c:pt idx="387">
                  <c:v>12</c:v>
                </c:pt>
                <c:pt idx="388">
                  <c:v>8</c:v>
                </c:pt>
                <c:pt idx="389">
                  <c:v>7</c:v>
                </c:pt>
                <c:pt idx="390">
                  <c:v>9</c:v>
                </c:pt>
                <c:pt idx="391">
                  <c:v>16</c:v>
                </c:pt>
                <c:pt idx="392">
                  <c:v>7</c:v>
                </c:pt>
                <c:pt idx="393">
                  <c:v>11</c:v>
                </c:pt>
                <c:pt idx="394">
                  <c:v>10</c:v>
                </c:pt>
                <c:pt idx="395">
                  <c:v>8</c:v>
                </c:pt>
                <c:pt idx="396">
                  <c:v>7</c:v>
                </c:pt>
                <c:pt idx="397">
                  <c:v>11</c:v>
                </c:pt>
                <c:pt idx="398">
                  <c:v>10</c:v>
                </c:pt>
                <c:pt idx="399">
                  <c:v>12</c:v>
                </c:pt>
                <c:pt idx="400">
                  <c:v>7</c:v>
                </c:pt>
                <c:pt idx="401">
                  <c:v>6</c:v>
                </c:pt>
                <c:pt idx="402">
                  <c:v>10</c:v>
                </c:pt>
                <c:pt idx="403">
                  <c:v>6</c:v>
                </c:pt>
                <c:pt idx="404">
                  <c:v>19</c:v>
                </c:pt>
                <c:pt idx="405">
                  <c:v>11</c:v>
                </c:pt>
                <c:pt idx="406">
                  <c:v>10</c:v>
                </c:pt>
                <c:pt idx="407">
                  <c:v>10</c:v>
                </c:pt>
                <c:pt idx="408">
                  <c:v>9</c:v>
                </c:pt>
                <c:pt idx="409">
                  <c:v>10</c:v>
                </c:pt>
                <c:pt idx="410">
                  <c:v>13</c:v>
                </c:pt>
                <c:pt idx="411">
                  <c:v>19</c:v>
                </c:pt>
                <c:pt idx="412">
                  <c:v>8</c:v>
                </c:pt>
                <c:pt idx="413">
                  <c:v>5</c:v>
                </c:pt>
                <c:pt idx="414">
                  <c:v>11</c:v>
                </c:pt>
                <c:pt idx="415">
                  <c:v>9</c:v>
                </c:pt>
                <c:pt idx="416">
                  <c:v>7</c:v>
                </c:pt>
                <c:pt idx="417">
                  <c:v>10</c:v>
                </c:pt>
                <c:pt idx="418">
                  <c:v>5</c:v>
                </c:pt>
                <c:pt idx="419">
                  <c:v>13</c:v>
                </c:pt>
                <c:pt idx="420">
                  <c:v>4</c:v>
                </c:pt>
                <c:pt idx="421">
                  <c:v>6</c:v>
                </c:pt>
                <c:pt idx="422">
                  <c:v>11</c:v>
                </c:pt>
                <c:pt idx="423">
                  <c:v>4</c:v>
                </c:pt>
                <c:pt idx="424">
                  <c:v>12</c:v>
                </c:pt>
                <c:pt idx="425">
                  <c:v>7</c:v>
                </c:pt>
                <c:pt idx="426">
                  <c:v>9</c:v>
                </c:pt>
                <c:pt idx="427">
                  <c:v>10</c:v>
                </c:pt>
                <c:pt idx="428">
                  <c:v>11</c:v>
                </c:pt>
                <c:pt idx="429">
                  <c:v>11</c:v>
                </c:pt>
                <c:pt idx="430">
                  <c:v>12</c:v>
                </c:pt>
                <c:pt idx="431">
                  <c:v>8</c:v>
                </c:pt>
                <c:pt idx="432">
                  <c:v>15</c:v>
                </c:pt>
                <c:pt idx="433">
                  <c:v>8</c:v>
                </c:pt>
                <c:pt idx="434">
                  <c:v>11</c:v>
                </c:pt>
                <c:pt idx="435">
                  <c:v>16</c:v>
                </c:pt>
                <c:pt idx="436">
                  <c:v>9</c:v>
                </c:pt>
                <c:pt idx="437">
                  <c:v>26</c:v>
                </c:pt>
                <c:pt idx="438">
                  <c:v>21</c:v>
                </c:pt>
                <c:pt idx="439">
                  <c:v>32</c:v>
                </c:pt>
                <c:pt idx="440">
                  <c:v>24</c:v>
                </c:pt>
                <c:pt idx="441">
                  <c:v>12</c:v>
                </c:pt>
                <c:pt idx="442">
                  <c:v>24</c:v>
                </c:pt>
                <c:pt idx="443">
                  <c:v>21</c:v>
                </c:pt>
                <c:pt idx="444">
                  <c:v>14</c:v>
                </c:pt>
                <c:pt idx="445">
                  <c:v>10</c:v>
                </c:pt>
                <c:pt idx="446">
                  <c:v>16</c:v>
                </c:pt>
                <c:pt idx="447">
                  <c:v>9</c:v>
                </c:pt>
                <c:pt idx="448">
                  <c:v>12</c:v>
                </c:pt>
                <c:pt idx="449">
                  <c:v>10</c:v>
                </c:pt>
                <c:pt idx="450">
                  <c:v>11</c:v>
                </c:pt>
                <c:pt idx="451">
                  <c:v>15</c:v>
                </c:pt>
                <c:pt idx="452">
                  <c:v>16</c:v>
                </c:pt>
                <c:pt idx="453">
                  <c:v>11</c:v>
                </c:pt>
                <c:pt idx="454">
                  <c:v>10</c:v>
                </c:pt>
                <c:pt idx="455">
                  <c:v>21</c:v>
                </c:pt>
                <c:pt idx="456">
                  <c:v>6</c:v>
                </c:pt>
                <c:pt idx="457">
                  <c:v>19</c:v>
                </c:pt>
                <c:pt idx="458">
                  <c:v>9</c:v>
                </c:pt>
                <c:pt idx="459">
                  <c:v>13</c:v>
                </c:pt>
                <c:pt idx="460">
                  <c:v>11</c:v>
                </c:pt>
                <c:pt idx="461">
                  <c:v>11</c:v>
                </c:pt>
                <c:pt idx="462">
                  <c:v>12</c:v>
                </c:pt>
                <c:pt idx="463">
                  <c:v>20</c:v>
                </c:pt>
                <c:pt idx="464">
                  <c:v>13</c:v>
                </c:pt>
                <c:pt idx="465">
                  <c:v>16</c:v>
                </c:pt>
                <c:pt idx="466">
                  <c:v>15</c:v>
                </c:pt>
                <c:pt idx="467">
                  <c:v>11</c:v>
                </c:pt>
                <c:pt idx="468">
                  <c:v>17</c:v>
                </c:pt>
                <c:pt idx="469">
                  <c:v>7</c:v>
                </c:pt>
                <c:pt idx="470">
                  <c:v>5</c:v>
                </c:pt>
                <c:pt idx="471">
                  <c:v>13</c:v>
                </c:pt>
                <c:pt idx="472">
                  <c:v>7</c:v>
                </c:pt>
                <c:pt idx="473">
                  <c:v>12</c:v>
                </c:pt>
                <c:pt idx="474">
                  <c:v>11</c:v>
                </c:pt>
                <c:pt idx="475">
                  <c:v>14</c:v>
                </c:pt>
                <c:pt idx="476">
                  <c:v>16</c:v>
                </c:pt>
                <c:pt idx="477">
                  <c:v>9</c:v>
                </c:pt>
                <c:pt idx="478">
                  <c:v>7</c:v>
                </c:pt>
                <c:pt idx="479">
                  <c:v>14</c:v>
                </c:pt>
                <c:pt idx="480">
                  <c:v>18</c:v>
                </c:pt>
                <c:pt idx="481">
                  <c:v>25</c:v>
                </c:pt>
                <c:pt idx="482">
                  <c:v>22</c:v>
                </c:pt>
                <c:pt idx="483">
                  <c:v>14</c:v>
                </c:pt>
                <c:pt idx="484">
                  <c:v>12</c:v>
                </c:pt>
                <c:pt idx="485">
                  <c:v>24</c:v>
                </c:pt>
                <c:pt idx="486">
                  <c:v>10</c:v>
                </c:pt>
                <c:pt idx="487">
                  <c:v>19</c:v>
                </c:pt>
                <c:pt idx="488">
                  <c:v>18</c:v>
                </c:pt>
                <c:pt idx="489">
                  <c:v>15</c:v>
                </c:pt>
                <c:pt idx="490">
                  <c:v>13</c:v>
                </c:pt>
                <c:pt idx="491">
                  <c:v>19</c:v>
                </c:pt>
                <c:pt idx="492">
                  <c:v>7</c:v>
                </c:pt>
                <c:pt idx="493">
                  <c:v>16</c:v>
                </c:pt>
                <c:pt idx="494">
                  <c:v>11</c:v>
                </c:pt>
                <c:pt idx="495">
                  <c:v>27</c:v>
                </c:pt>
                <c:pt idx="496">
                  <c:v>23</c:v>
                </c:pt>
                <c:pt idx="497">
                  <c:v>24</c:v>
                </c:pt>
                <c:pt idx="498">
                  <c:v>24</c:v>
                </c:pt>
                <c:pt idx="499">
                  <c:v>24</c:v>
                </c:pt>
                <c:pt idx="500">
                  <c:v>24</c:v>
                </c:pt>
                <c:pt idx="501">
                  <c:v>30</c:v>
                </c:pt>
                <c:pt idx="502">
                  <c:v>19</c:v>
                </c:pt>
                <c:pt idx="503">
                  <c:v>33</c:v>
                </c:pt>
                <c:pt idx="504">
                  <c:v>16</c:v>
                </c:pt>
                <c:pt idx="505">
                  <c:v>21</c:v>
                </c:pt>
                <c:pt idx="506">
                  <c:v>22</c:v>
                </c:pt>
                <c:pt idx="507">
                  <c:v>35</c:v>
                </c:pt>
                <c:pt idx="508">
                  <c:v>34</c:v>
                </c:pt>
                <c:pt idx="509">
                  <c:v>23</c:v>
                </c:pt>
                <c:pt idx="510">
                  <c:v>20</c:v>
                </c:pt>
                <c:pt idx="511">
                  <c:v>21</c:v>
                </c:pt>
                <c:pt idx="512">
                  <c:v>19</c:v>
                </c:pt>
                <c:pt idx="513">
                  <c:v>23</c:v>
                </c:pt>
                <c:pt idx="514">
                  <c:v>30</c:v>
                </c:pt>
                <c:pt idx="515">
                  <c:v>23</c:v>
                </c:pt>
                <c:pt idx="516">
                  <c:v>17</c:v>
                </c:pt>
                <c:pt idx="517">
                  <c:v>25</c:v>
                </c:pt>
                <c:pt idx="518">
                  <c:v>24</c:v>
                </c:pt>
                <c:pt idx="519">
                  <c:v>16</c:v>
                </c:pt>
                <c:pt idx="520">
                  <c:v>24</c:v>
                </c:pt>
                <c:pt idx="521">
                  <c:v>25</c:v>
                </c:pt>
                <c:pt idx="522">
                  <c:v>14</c:v>
                </c:pt>
                <c:pt idx="523">
                  <c:v>21</c:v>
                </c:pt>
                <c:pt idx="524">
                  <c:v>18</c:v>
                </c:pt>
                <c:pt idx="525">
                  <c:v>9</c:v>
                </c:pt>
                <c:pt idx="526">
                  <c:v>12</c:v>
                </c:pt>
                <c:pt idx="527">
                  <c:v>18</c:v>
                </c:pt>
                <c:pt idx="528">
                  <c:v>23</c:v>
                </c:pt>
                <c:pt idx="529">
                  <c:v>14</c:v>
                </c:pt>
                <c:pt idx="530">
                  <c:v>22</c:v>
                </c:pt>
                <c:pt idx="531">
                  <c:v>23</c:v>
                </c:pt>
                <c:pt idx="532">
                  <c:v>57</c:v>
                </c:pt>
                <c:pt idx="533">
                  <c:v>17</c:v>
                </c:pt>
                <c:pt idx="534">
                  <c:v>23</c:v>
                </c:pt>
                <c:pt idx="535">
                  <c:v>26</c:v>
                </c:pt>
                <c:pt idx="536">
                  <c:v>24</c:v>
                </c:pt>
                <c:pt idx="537">
                  <c:v>27</c:v>
                </c:pt>
                <c:pt idx="538">
                  <c:v>29</c:v>
                </c:pt>
                <c:pt idx="539">
                  <c:v>24</c:v>
                </c:pt>
                <c:pt idx="540">
                  <c:v>28</c:v>
                </c:pt>
                <c:pt idx="541">
                  <c:v>36</c:v>
                </c:pt>
                <c:pt idx="542">
                  <c:v>30</c:v>
                </c:pt>
                <c:pt idx="543">
                  <c:v>33</c:v>
                </c:pt>
                <c:pt idx="544">
                  <c:v>31</c:v>
                </c:pt>
                <c:pt idx="545">
                  <c:v>65</c:v>
                </c:pt>
                <c:pt idx="546">
                  <c:v>22</c:v>
                </c:pt>
                <c:pt idx="547">
                  <c:v>50</c:v>
                </c:pt>
                <c:pt idx="548">
                  <c:v>48</c:v>
                </c:pt>
                <c:pt idx="549">
                  <c:v>35</c:v>
                </c:pt>
                <c:pt idx="550">
                  <c:v>32</c:v>
                </c:pt>
                <c:pt idx="551">
                  <c:v>76</c:v>
                </c:pt>
                <c:pt idx="552">
                  <c:v>71</c:v>
                </c:pt>
                <c:pt idx="553">
                  <c:v>86</c:v>
                </c:pt>
                <c:pt idx="554">
                  <c:v>49</c:v>
                </c:pt>
                <c:pt idx="555">
                  <c:v>64</c:v>
                </c:pt>
                <c:pt idx="556">
                  <c:v>55</c:v>
                </c:pt>
                <c:pt idx="557">
                  <c:v>75</c:v>
                </c:pt>
                <c:pt idx="558">
                  <c:v>98</c:v>
                </c:pt>
                <c:pt idx="559">
                  <c:v>90</c:v>
                </c:pt>
                <c:pt idx="560">
                  <c:v>96</c:v>
                </c:pt>
                <c:pt idx="561">
                  <c:v>85</c:v>
                </c:pt>
                <c:pt idx="562">
                  <c:v>124</c:v>
                </c:pt>
                <c:pt idx="563">
                  <c:v>107</c:v>
                </c:pt>
                <c:pt idx="564">
                  <c:v>96</c:v>
                </c:pt>
                <c:pt idx="565">
                  <c:v>125</c:v>
                </c:pt>
                <c:pt idx="566">
                  <c:v>143</c:v>
                </c:pt>
                <c:pt idx="567">
                  <c:v>111</c:v>
                </c:pt>
                <c:pt idx="568">
                  <c:v>81</c:v>
                </c:pt>
                <c:pt idx="569">
                  <c:v>99</c:v>
                </c:pt>
                <c:pt idx="570">
                  <c:v>66</c:v>
                </c:pt>
                <c:pt idx="571">
                  <c:v>53</c:v>
                </c:pt>
                <c:pt idx="572">
                  <c:v>51</c:v>
                </c:pt>
                <c:pt idx="573">
                  <c:v>42</c:v>
                </c:pt>
                <c:pt idx="574">
                  <c:v>28</c:v>
                </c:pt>
                <c:pt idx="575">
                  <c:v>46</c:v>
                </c:pt>
                <c:pt idx="576">
                  <c:v>33</c:v>
                </c:pt>
                <c:pt idx="577">
                  <c:v>20</c:v>
                </c:pt>
                <c:pt idx="578">
                  <c:v>32</c:v>
                </c:pt>
                <c:pt idx="579">
                  <c:v>21</c:v>
                </c:pt>
                <c:pt idx="580">
                  <c:v>35</c:v>
                </c:pt>
                <c:pt idx="581">
                  <c:v>20</c:v>
                </c:pt>
                <c:pt idx="582">
                  <c:v>26</c:v>
                </c:pt>
                <c:pt idx="583">
                  <c:v>32</c:v>
                </c:pt>
                <c:pt idx="584">
                  <c:v>21</c:v>
                </c:pt>
                <c:pt idx="585">
                  <c:v>33</c:v>
                </c:pt>
                <c:pt idx="586">
                  <c:v>23</c:v>
                </c:pt>
                <c:pt idx="587">
                  <c:v>37</c:v>
                </c:pt>
                <c:pt idx="588">
                  <c:v>19</c:v>
                </c:pt>
                <c:pt idx="589">
                  <c:v>28</c:v>
                </c:pt>
                <c:pt idx="590">
                  <c:v>28</c:v>
                </c:pt>
                <c:pt idx="591">
                  <c:v>28</c:v>
                </c:pt>
                <c:pt idx="592">
                  <c:v>28</c:v>
                </c:pt>
                <c:pt idx="593">
                  <c:v>18</c:v>
                </c:pt>
                <c:pt idx="594">
                  <c:v>36</c:v>
                </c:pt>
                <c:pt idx="595">
                  <c:v>19</c:v>
                </c:pt>
                <c:pt idx="596">
                  <c:v>28</c:v>
                </c:pt>
                <c:pt idx="597">
                  <c:v>17</c:v>
                </c:pt>
                <c:pt idx="598">
                  <c:v>25</c:v>
                </c:pt>
                <c:pt idx="599">
                  <c:v>46</c:v>
                </c:pt>
                <c:pt idx="600">
                  <c:v>49</c:v>
                </c:pt>
                <c:pt idx="601">
                  <c:v>92</c:v>
                </c:pt>
                <c:pt idx="602">
                  <c:v>73</c:v>
                </c:pt>
                <c:pt idx="603">
                  <c:v>80</c:v>
                </c:pt>
                <c:pt idx="604">
                  <c:v>84</c:v>
                </c:pt>
                <c:pt idx="605">
                  <c:v>46</c:v>
                </c:pt>
                <c:pt idx="606">
                  <c:v>66</c:v>
                </c:pt>
                <c:pt idx="607">
                  <c:v>49</c:v>
                </c:pt>
                <c:pt idx="608">
                  <c:v>72</c:v>
                </c:pt>
                <c:pt idx="609">
                  <c:v>41</c:v>
                </c:pt>
                <c:pt idx="610">
                  <c:v>43</c:v>
                </c:pt>
                <c:pt idx="611">
                  <c:v>54</c:v>
                </c:pt>
                <c:pt idx="612">
                  <c:v>38</c:v>
                </c:pt>
                <c:pt idx="613">
                  <c:v>29</c:v>
                </c:pt>
                <c:pt idx="614">
                  <c:v>35</c:v>
                </c:pt>
                <c:pt idx="615">
                  <c:v>31</c:v>
                </c:pt>
                <c:pt idx="616">
                  <c:v>25</c:v>
                </c:pt>
                <c:pt idx="617">
                  <c:v>22</c:v>
                </c:pt>
                <c:pt idx="618">
                  <c:v>34</c:v>
                </c:pt>
                <c:pt idx="619">
                  <c:v>41</c:v>
                </c:pt>
                <c:pt idx="620">
                  <c:v>28</c:v>
                </c:pt>
                <c:pt idx="621">
                  <c:v>27</c:v>
                </c:pt>
                <c:pt idx="622">
                  <c:v>26</c:v>
                </c:pt>
                <c:pt idx="623">
                  <c:v>26</c:v>
                </c:pt>
                <c:pt idx="624">
                  <c:v>25</c:v>
                </c:pt>
                <c:pt idx="625">
                  <c:v>22</c:v>
                </c:pt>
                <c:pt idx="626">
                  <c:v>17</c:v>
                </c:pt>
                <c:pt idx="627">
                  <c:v>24</c:v>
                </c:pt>
                <c:pt idx="628">
                  <c:v>25</c:v>
                </c:pt>
                <c:pt idx="629">
                  <c:v>12</c:v>
                </c:pt>
                <c:pt idx="630">
                  <c:v>22</c:v>
                </c:pt>
                <c:pt idx="631">
                  <c:v>21</c:v>
                </c:pt>
                <c:pt idx="632">
                  <c:v>10</c:v>
                </c:pt>
                <c:pt idx="633">
                  <c:v>14</c:v>
                </c:pt>
                <c:pt idx="634">
                  <c:v>20</c:v>
                </c:pt>
                <c:pt idx="635">
                  <c:v>24</c:v>
                </c:pt>
                <c:pt idx="636">
                  <c:v>25</c:v>
                </c:pt>
                <c:pt idx="637">
                  <c:v>30</c:v>
                </c:pt>
                <c:pt idx="638">
                  <c:v>21</c:v>
                </c:pt>
                <c:pt idx="639">
                  <c:v>43</c:v>
                </c:pt>
                <c:pt idx="640">
                  <c:v>50</c:v>
                </c:pt>
                <c:pt idx="641">
                  <c:v>43</c:v>
                </c:pt>
                <c:pt idx="642">
                  <c:v>39</c:v>
                </c:pt>
                <c:pt idx="643">
                  <c:v>43</c:v>
                </c:pt>
                <c:pt idx="644">
                  <c:v>59</c:v>
                </c:pt>
                <c:pt idx="645">
                  <c:v>39</c:v>
                </c:pt>
                <c:pt idx="646">
                  <c:v>64</c:v>
                </c:pt>
                <c:pt idx="647">
                  <c:v>78</c:v>
                </c:pt>
                <c:pt idx="648">
                  <c:v>71</c:v>
                </c:pt>
                <c:pt idx="649">
                  <c:v>92</c:v>
                </c:pt>
                <c:pt idx="650">
                  <c:v>71</c:v>
                </c:pt>
                <c:pt idx="651">
                  <c:v>109</c:v>
                </c:pt>
                <c:pt idx="652">
                  <c:v>104</c:v>
                </c:pt>
                <c:pt idx="653">
                  <c:v>78</c:v>
                </c:pt>
                <c:pt idx="654">
                  <c:v>55</c:v>
                </c:pt>
                <c:pt idx="655">
                  <c:v>74</c:v>
                </c:pt>
                <c:pt idx="656">
                  <c:v>89</c:v>
                </c:pt>
                <c:pt idx="657">
                  <c:v>62</c:v>
                </c:pt>
                <c:pt idx="658">
                  <c:v>54</c:v>
                </c:pt>
                <c:pt idx="659">
                  <c:v>62</c:v>
                </c:pt>
                <c:pt idx="660">
                  <c:v>98</c:v>
                </c:pt>
                <c:pt idx="661">
                  <c:v>75</c:v>
                </c:pt>
                <c:pt idx="662">
                  <c:v>89</c:v>
                </c:pt>
                <c:pt idx="663">
                  <c:v>52</c:v>
                </c:pt>
                <c:pt idx="664">
                  <c:v>22</c:v>
                </c:pt>
                <c:pt idx="665">
                  <c:v>31</c:v>
                </c:pt>
                <c:pt idx="666">
                  <c:v>35</c:v>
                </c:pt>
                <c:pt idx="667">
                  <c:v>24</c:v>
                </c:pt>
                <c:pt idx="668">
                  <c:v>23</c:v>
                </c:pt>
                <c:pt idx="669">
                  <c:v>17</c:v>
                </c:pt>
                <c:pt idx="670">
                  <c:v>38</c:v>
                </c:pt>
                <c:pt idx="671">
                  <c:v>19</c:v>
                </c:pt>
                <c:pt idx="672">
                  <c:v>22</c:v>
                </c:pt>
                <c:pt idx="673">
                  <c:v>24</c:v>
                </c:pt>
                <c:pt idx="674">
                  <c:v>13</c:v>
                </c:pt>
                <c:pt idx="67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4F-4494-964C-678A723E5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644744"/>
        <c:axId val="701623328"/>
      </c:barChart>
      <c:lineChart>
        <c:grouping val="standard"/>
        <c:varyColors val="0"/>
        <c:ser>
          <c:idx val="1"/>
          <c:order val="1"/>
          <c:tx>
            <c:strRef>
              <c:f>国家衛健委発表に基づく感染状況!$Y$26</c:f>
              <c:strCache>
                <c:ptCount val="1"/>
                <c:pt idx="0">
                  <c:v>確診患者累計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国家衛健委発表に基づく感染状況!$W$27:$W$705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国家衛健委発表に基づく感染状況!$Y$27:$Y$705</c:f>
              <c:numCache>
                <c:formatCode>General</c:formatCode>
                <c:ptCount val="678"/>
                <c:pt idx="0">
                  <c:v>291</c:v>
                </c:pt>
                <c:pt idx="1">
                  <c:v>37</c:v>
                </c:pt>
                <c:pt idx="2">
                  <c:v>571</c:v>
                </c:pt>
                <c:pt idx="3">
                  <c:v>830</c:v>
                </c:pt>
                <c:pt idx="4">
                  <c:v>1287</c:v>
                </c:pt>
                <c:pt idx="5">
                  <c:v>1975</c:v>
                </c:pt>
                <c:pt idx="6">
                  <c:v>2744</c:v>
                </c:pt>
                <c:pt idx="7">
                  <c:v>4515</c:v>
                </c:pt>
                <c:pt idx="8">
                  <c:v>5974</c:v>
                </c:pt>
                <c:pt idx="9">
                  <c:v>7711</c:v>
                </c:pt>
                <c:pt idx="10">
                  <c:v>9692</c:v>
                </c:pt>
                <c:pt idx="11">
                  <c:v>11791</c:v>
                </c:pt>
                <c:pt idx="12">
                  <c:v>14380</c:v>
                </c:pt>
                <c:pt idx="13">
                  <c:v>17205</c:v>
                </c:pt>
                <c:pt idx="14">
                  <c:v>20438</c:v>
                </c:pt>
                <c:pt idx="15">
                  <c:v>24324</c:v>
                </c:pt>
                <c:pt idx="16">
                  <c:v>28018</c:v>
                </c:pt>
                <c:pt idx="17">
                  <c:v>31161</c:v>
                </c:pt>
                <c:pt idx="18">
                  <c:v>34546</c:v>
                </c:pt>
                <c:pt idx="19">
                  <c:v>37198</c:v>
                </c:pt>
                <c:pt idx="20">
                  <c:v>40171</c:v>
                </c:pt>
                <c:pt idx="21">
                  <c:v>42638</c:v>
                </c:pt>
                <c:pt idx="22">
                  <c:v>44653</c:v>
                </c:pt>
                <c:pt idx="23">
                  <c:v>59804</c:v>
                </c:pt>
                <c:pt idx="24">
                  <c:v>63851</c:v>
                </c:pt>
                <c:pt idx="25">
                  <c:v>66492</c:v>
                </c:pt>
                <c:pt idx="26">
                  <c:v>68500</c:v>
                </c:pt>
                <c:pt idx="27">
                  <c:v>70548</c:v>
                </c:pt>
                <c:pt idx="28">
                  <c:v>72436</c:v>
                </c:pt>
                <c:pt idx="29">
                  <c:v>74185</c:v>
                </c:pt>
                <c:pt idx="30">
                  <c:v>75002</c:v>
                </c:pt>
                <c:pt idx="31">
                  <c:v>75891</c:v>
                </c:pt>
                <c:pt idx="32">
                  <c:v>76288</c:v>
                </c:pt>
                <c:pt idx="33">
                  <c:v>76936</c:v>
                </c:pt>
                <c:pt idx="34">
                  <c:v>77150</c:v>
                </c:pt>
                <c:pt idx="35">
                  <c:v>77658</c:v>
                </c:pt>
                <c:pt idx="36">
                  <c:v>78064</c:v>
                </c:pt>
                <c:pt idx="37">
                  <c:v>78497</c:v>
                </c:pt>
                <c:pt idx="38">
                  <c:v>78824</c:v>
                </c:pt>
                <c:pt idx="39">
                  <c:v>79251</c:v>
                </c:pt>
                <c:pt idx="40">
                  <c:v>79824</c:v>
                </c:pt>
                <c:pt idx="41">
                  <c:v>80026</c:v>
                </c:pt>
                <c:pt idx="42">
                  <c:v>80151</c:v>
                </c:pt>
                <c:pt idx="43">
                  <c:v>80270</c:v>
                </c:pt>
                <c:pt idx="44">
                  <c:v>80409</c:v>
                </c:pt>
                <c:pt idx="45">
                  <c:v>80552</c:v>
                </c:pt>
                <c:pt idx="46">
                  <c:v>80651</c:v>
                </c:pt>
                <c:pt idx="47">
                  <c:v>80695</c:v>
                </c:pt>
                <c:pt idx="48">
                  <c:v>80735</c:v>
                </c:pt>
                <c:pt idx="49">
                  <c:v>80754</c:v>
                </c:pt>
                <c:pt idx="50">
                  <c:v>80778</c:v>
                </c:pt>
                <c:pt idx="51">
                  <c:v>80793</c:v>
                </c:pt>
                <c:pt idx="52">
                  <c:v>80813</c:v>
                </c:pt>
                <c:pt idx="53">
                  <c:v>80824</c:v>
                </c:pt>
                <c:pt idx="54">
                  <c:v>80844</c:v>
                </c:pt>
                <c:pt idx="55">
                  <c:v>80860</c:v>
                </c:pt>
                <c:pt idx="56">
                  <c:v>80881</c:v>
                </c:pt>
                <c:pt idx="57">
                  <c:v>80894</c:v>
                </c:pt>
                <c:pt idx="58">
                  <c:v>80928</c:v>
                </c:pt>
                <c:pt idx="59">
                  <c:v>80967</c:v>
                </c:pt>
                <c:pt idx="60">
                  <c:v>81008</c:v>
                </c:pt>
                <c:pt idx="61">
                  <c:v>81054</c:v>
                </c:pt>
                <c:pt idx="62">
                  <c:v>81093</c:v>
                </c:pt>
                <c:pt idx="63">
                  <c:v>81171</c:v>
                </c:pt>
                <c:pt idx="64">
                  <c:v>81218</c:v>
                </c:pt>
                <c:pt idx="65">
                  <c:v>81285</c:v>
                </c:pt>
                <c:pt idx="66">
                  <c:v>81340</c:v>
                </c:pt>
                <c:pt idx="67">
                  <c:v>81394</c:v>
                </c:pt>
                <c:pt idx="68">
                  <c:v>81439</c:v>
                </c:pt>
                <c:pt idx="69">
                  <c:v>81470</c:v>
                </c:pt>
                <c:pt idx="70">
                  <c:v>81518</c:v>
                </c:pt>
                <c:pt idx="71">
                  <c:v>81554</c:v>
                </c:pt>
                <c:pt idx="72">
                  <c:v>81589</c:v>
                </c:pt>
                <c:pt idx="73">
                  <c:v>81620</c:v>
                </c:pt>
                <c:pt idx="74">
                  <c:v>81639</c:v>
                </c:pt>
                <c:pt idx="75">
                  <c:v>81669</c:v>
                </c:pt>
                <c:pt idx="76">
                  <c:v>81708</c:v>
                </c:pt>
                <c:pt idx="77">
                  <c:v>81740</c:v>
                </c:pt>
                <c:pt idx="78">
                  <c:v>81802</c:v>
                </c:pt>
                <c:pt idx="79">
                  <c:v>81865</c:v>
                </c:pt>
                <c:pt idx="80">
                  <c:v>81907</c:v>
                </c:pt>
                <c:pt idx="81">
                  <c:v>81953</c:v>
                </c:pt>
                <c:pt idx="82">
                  <c:v>82052</c:v>
                </c:pt>
                <c:pt idx="83">
                  <c:v>82160</c:v>
                </c:pt>
                <c:pt idx="84">
                  <c:v>82249</c:v>
                </c:pt>
                <c:pt idx="85">
                  <c:v>82295</c:v>
                </c:pt>
                <c:pt idx="86">
                  <c:v>82341</c:v>
                </c:pt>
                <c:pt idx="87">
                  <c:v>82367</c:v>
                </c:pt>
                <c:pt idx="88">
                  <c:v>82719</c:v>
                </c:pt>
                <c:pt idx="89">
                  <c:v>82735</c:v>
                </c:pt>
                <c:pt idx="90">
                  <c:v>82747</c:v>
                </c:pt>
                <c:pt idx="91">
                  <c:v>82758</c:v>
                </c:pt>
                <c:pt idx="92">
                  <c:v>82788</c:v>
                </c:pt>
                <c:pt idx="93">
                  <c:v>82798</c:v>
                </c:pt>
                <c:pt idx="94">
                  <c:v>82804</c:v>
                </c:pt>
                <c:pt idx="95">
                  <c:v>82816</c:v>
                </c:pt>
                <c:pt idx="96">
                  <c:v>82827</c:v>
                </c:pt>
                <c:pt idx="97">
                  <c:v>82830</c:v>
                </c:pt>
                <c:pt idx="98">
                  <c:v>82836</c:v>
                </c:pt>
                <c:pt idx="99">
                  <c:v>82858</c:v>
                </c:pt>
                <c:pt idx="100">
                  <c:v>82862</c:v>
                </c:pt>
                <c:pt idx="101">
                  <c:v>82874</c:v>
                </c:pt>
                <c:pt idx="102">
                  <c:v>82875</c:v>
                </c:pt>
                <c:pt idx="103">
                  <c:v>82877</c:v>
                </c:pt>
                <c:pt idx="104">
                  <c:v>82880</c:v>
                </c:pt>
                <c:pt idx="105">
                  <c:v>82881</c:v>
                </c:pt>
                <c:pt idx="106">
                  <c:v>82883</c:v>
                </c:pt>
                <c:pt idx="107">
                  <c:v>82885</c:v>
                </c:pt>
                <c:pt idx="108">
                  <c:v>82886</c:v>
                </c:pt>
                <c:pt idx="109">
                  <c:v>82887</c:v>
                </c:pt>
                <c:pt idx="110">
                  <c:v>82901</c:v>
                </c:pt>
                <c:pt idx="111">
                  <c:v>82918</c:v>
                </c:pt>
                <c:pt idx="112">
                  <c:v>82919</c:v>
                </c:pt>
                <c:pt idx="113">
                  <c:v>82926</c:v>
                </c:pt>
                <c:pt idx="114">
                  <c:v>82929</c:v>
                </c:pt>
                <c:pt idx="115">
                  <c:v>82933</c:v>
                </c:pt>
                <c:pt idx="116">
                  <c:v>82941</c:v>
                </c:pt>
                <c:pt idx="117">
                  <c:v>82947</c:v>
                </c:pt>
                <c:pt idx="118">
                  <c:v>82954</c:v>
                </c:pt>
                <c:pt idx="119">
                  <c:v>82960</c:v>
                </c:pt>
                <c:pt idx="120">
                  <c:v>82965</c:v>
                </c:pt>
                <c:pt idx="121">
                  <c:v>82967</c:v>
                </c:pt>
                <c:pt idx="122">
                  <c:v>82971</c:v>
                </c:pt>
                <c:pt idx="123">
                  <c:v>82971</c:v>
                </c:pt>
                <c:pt idx="124">
                  <c:v>82974</c:v>
                </c:pt>
                <c:pt idx="125">
                  <c:v>82985</c:v>
                </c:pt>
                <c:pt idx="126">
                  <c:v>82992</c:v>
                </c:pt>
                <c:pt idx="127">
                  <c:v>82993</c:v>
                </c:pt>
                <c:pt idx="128">
                  <c:v>82995</c:v>
                </c:pt>
                <c:pt idx="129">
                  <c:v>82995</c:v>
                </c:pt>
                <c:pt idx="130">
                  <c:v>82999</c:v>
                </c:pt>
                <c:pt idx="131">
                  <c:v>83001</c:v>
                </c:pt>
                <c:pt idx="132">
                  <c:v>83017</c:v>
                </c:pt>
                <c:pt idx="133">
                  <c:v>83022</c:v>
                </c:pt>
                <c:pt idx="134">
                  <c:v>83021</c:v>
                </c:pt>
                <c:pt idx="135">
                  <c:v>83022</c:v>
                </c:pt>
                <c:pt idx="136">
                  <c:v>83027</c:v>
                </c:pt>
                <c:pt idx="137">
                  <c:v>83030</c:v>
                </c:pt>
                <c:pt idx="138">
                  <c:v>83036</c:v>
                </c:pt>
                <c:pt idx="139">
                  <c:v>83040</c:v>
                </c:pt>
                <c:pt idx="140">
                  <c:v>83043</c:v>
                </c:pt>
                <c:pt idx="141">
                  <c:v>83046</c:v>
                </c:pt>
                <c:pt idx="142">
                  <c:v>83057</c:v>
                </c:pt>
                <c:pt idx="143">
                  <c:v>83064</c:v>
                </c:pt>
                <c:pt idx="144">
                  <c:v>83075</c:v>
                </c:pt>
                <c:pt idx="145">
                  <c:v>83132</c:v>
                </c:pt>
                <c:pt idx="146">
                  <c:v>83181</c:v>
                </c:pt>
                <c:pt idx="147">
                  <c:v>83221</c:v>
                </c:pt>
                <c:pt idx="148">
                  <c:v>83265</c:v>
                </c:pt>
                <c:pt idx="149">
                  <c:v>83293</c:v>
                </c:pt>
                <c:pt idx="150">
                  <c:v>83325</c:v>
                </c:pt>
                <c:pt idx="151">
                  <c:v>83352</c:v>
                </c:pt>
                <c:pt idx="152">
                  <c:v>83378</c:v>
                </c:pt>
                <c:pt idx="153">
                  <c:v>83396</c:v>
                </c:pt>
                <c:pt idx="154">
                  <c:v>83418</c:v>
                </c:pt>
                <c:pt idx="155">
                  <c:v>83430</c:v>
                </c:pt>
                <c:pt idx="156">
                  <c:v>83449</c:v>
                </c:pt>
                <c:pt idx="157">
                  <c:v>83462</c:v>
                </c:pt>
                <c:pt idx="158">
                  <c:v>83483</c:v>
                </c:pt>
                <c:pt idx="159">
                  <c:v>83500</c:v>
                </c:pt>
                <c:pt idx="160">
                  <c:v>83512</c:v>
                </c:pt>
                <c:pt idx="161">
                  <c:v>83531</c:v>
                </c:pt>
                <c:pt idx="162">
                  <c:v>83534</c:v>
                </c:pt>
                <c:pt idx="163">
                  <c:v>83537</c:v>
                </c:pt>
                <c:pt idx="164">
                  <c:v>83542</c:v>
                </c:pt>
                <c:pt idx="165">
                  <c:v>83545</c:v>
                </c:pt>
                <c:pt idx="166">
                  <c:v>83553</c:v>
                </c:pt>
                <c:pt idx="167">
                  <c:v>83557</c:v>
                </c:pt>
                <c:pt idx="168">
                  <c:v>83565</c:v>
                </c:pt>
                <c:pt idx="169">
                  <c:v>83581</c:v>
                </c:pt>
                <c:pt idx="170">
                  <c:v>83585</c:v>
                </c:pt>
                <c:pt idx="171">
                  <c:v>83587</c:v>
                </c:pt>
                <c:pt idx="172">
                  <c:v>83594</c:v>
                </c:pt>
                <c:pt idx="173">
                  <c:v>83602</c:v>
                </c:pt>
                <c:pt idx="174">
                  <c:v>83605</c:v>
                </c:pt>
                <c:pt idx="175">
                  <c:v>83611</c:v>
                </c:pt>
                <c:pt idx="176">
                  <c:v>83612</c:v>
                </c:pt>
                <c:pt idx="177">
                  <c:v>83622</c:v>
                </c:pt>
                <c:pt idx="178">
                  <c:v>83644</c:v>
                </c:pt>
                <c:pt idx="179">
                  <c:v>83660</c:v>
                </c:pt>
                <c:pt idx="180">
                  <c:v>83682</c:v>
                </c:pt>
                <c:pt idx="181">
                  <c:v>83693</c:v>
                </c:pt>
                <c:pt idx="182">
                  <c:v>83707</c:v>
                </c:pt>
                <c:pt idx="183">
                  <c:v>83729</c:v>
                </c:pt>
                <c:pt idx="184">
                  <c:v>83750</c:v>
                </c:pt>
                <c:pt idx="185">
                  <c:v>83784</c:v>
                </c:pt>
                <c:pt idx="186">
                  <c:v>83830</c:v>
                </c:pt>
                <c:pt idx="187">
                  <c:v>83891</c:v>
                </c:pt>
                <c:pt idx="188">
                  <c:v>83959</c:v>
                </c:pt>
                <c:pt idx="189">
                  <c:v>84060</c:v>
                </c:pt>
                <c:pt idx="190">
                  <c:v>84165</c:v>
                </c:pt>
                <c:pt idx="191">
                  <c:v>84292</c:v>
                </c:pt>
                <c:pt idx="192">
                  <c:v>84337</c:v>
                </c:pt>
                <c:pt idx="193">
                  <c:v>84385</c:v>
                </c:pt>
                <c:pt idx="194">
                  <c:v>84428</c:v>
                </c:pt>
                <c:pt idx="195">
                  <c:v>84464</c:v>
                </c:pt>
                <c:pt idx="196">
                  <c:v>84491</c:v>
                </c:pt>
                <c:pt idx="197">
                  <c:v>84528</c:v>
                </c:pt>
                <c:pt idx="198">
                  <c:v>84565</c:v>
                </c:pt>
                <c:pt idx="199">
                  <c:v>84596</c:v>
                </c:pt>
                <c:pt idx="200">
                  <c:v>84619</c:v>
                </c:pt>
                <c:pt idx="201">
                  <c:v>84668</c:v>
                </c:pt>
                <c:pt idx="202">
                  <c:v>84712</c:v>
                </c:pt>
                <c:pt idx="203">
                  <c:v>84737</c:v>
                </c:pt>
                <c:pt idx="204">
                  <c:v>84756</c:v>
                </c:pt>
                <c:pt idx="205">
                  <c:v>84786</c:v>
                </c:pt>
                <c:pt idx="206">
                  <c:v>84808</c:v>
                </c:pt>
                <c:pt idx="207">
                  <c:v>84827</c:v>
                </c:pt>
                <c:pt idx="208">
                  <c:v>84849</c:v>
                </c:pt>
                <c:pt idx="209">
                  <c:v>84871</c:v>
                </c:pt>
                <c:pt idx="210">
                  <c:v>84888</c:v>
                </c:pt>
                <c:pt idx="211">
                  <c:v>84895</c:v>
                </c:pt>
                <c:pt idx="212">
                  <c:v>84917</c:v>
                </c:pt>
                <c:pt idx="213">
                  <c:v>84939</c:v>
                </c:pt>
                <c:pt idx="214">
                  <c:v>84951</c:v>
                </c:pt>
                <c:pt idx="215">
                  <c:v>84967</c:v>
                </c:pt>
                <c:pt idx="216">
                  <c:v>84981</c:v>
                </c:pt>
                <c:pt idx="217">
                  <c:v>84996</c:v>
                </c:pt>
                <c:pt idx="218">
                  <c:v>85004</c:v>
                </c:pt>
                <c:pt idx="219">
                  <c:v>85013</c:v>
                </c:pt>
                <c:pt idx="220">
                  <c:v>85022</c:v>
                </c:pt>
                <c:pt idx="221">
                  <c:v>85031</c:v>
                </c:pt>
                <c:pt idx="222">
                  <c:v>85048</c:v>
                </c:pt>
                <c:pt idx="223">
                  <c:v>85058</c:v>
                </c:pt>
                <c:pt idx="224">
                  <c:v>85066</c:v>
                </c:pt>
                <c:pt idx="225">
                  <c:v>85077</c:v>
                </c:pt>
                <c:pt idx="226">
                  <c:v>85102</c:v>
                </c:pt>
                <c:pt idx="227">
                  <c:v>85112</c:v>
                </c:pt>
                <c:pt idx="228">
                  <c:v>85122</c:v>
                </c:pt>
                <c:pt idx="229">
                  <c:v>85134</c:v>
                </c:pt>
                <c:pt idx="230">
                  <c:v>85144</c:v>
                </c:pt>
                <c:pt idx="231">
                  <c:v>85146</c:v>
                </c:pt>
                <c:pt idx="232">
                  <c:v>85153</c:v>
                </c:pt>
                <c:pt idx="233">
                  <c:v>85168</c:v>
                </c:pt>
                <c:pt idx="234">
                  <c:v>85174</c:v>
                </c:pt>
                <c:pt idx="235">
                  <c:v>85184</c:v>
                </c:pt>
                <c:pt idx="236">
                  <c:v>85194</c:v>
                </c:pt>
                <c:pt idx="237">
                  <c:v>85202</c:v>
                </c:pt>
                <c:pt idx="238">
                  <c:v>85214</c:v>
                </c:pt>
                <c:pt idx="239">
                  <c:v>85223</c:v>
                </c:pt>
                <c:pt idx="240">
                  <c:v>85255</c:v>
                </c:pt>
                <c:pt idx="241">
                  <c:v>85269</c:v>
                </c:pt>
                <c:pt idx="242">
                  <c:v>85279</c:v>
                </c:pt>
                <c:pt idx="243">
                  <c:v>85291</c:v>
                </c:pt>
                <c:pt idx="244">
                  <c:v>85297</c:v>
                </c:pt>
                <c:pt idx="245">
                  <c:v>85307</c:v>
                </c:pt>
                <c:pt idx="246">
                  <c:v>85314</c:v>
                </c:pt>
                <c:pt idx="247">
                  <c:v>85322</c:v>
                </c:pt>
                <c:pt idx="248">
                  <c:v>85337</c:v>
                </c:pt>
                <c:pt idx="249">
                  <c:v>85351</c:v>
                </c:pt>
                <c:pt idx="250">
                  <c:v>85372</c:v>
                </c:pt>
                <c:pt idx="251">
                  <c:v>85384</c:v>
                </c:pt>
                <c:pt idx="252">
                  <c:v>85403</c:v>
                </c:pt>
                <c:pt idx="253">
                  <c:v>85414</c:v>
                </c:pt>
                <c:pt idx="254">
                  <c:v>85424</c:v>
                </c:pt>
                <c:pt idx="255">
                  <c:v>85434</c:v>
                </c:pt>
                <c:pt idx="256">
                  <c:v>85450</c:v>
                </c:pt>
                <c:pt idx="257">
                  <c:v>85470</c:v>
                </c:pt>
                <c:pt idx="258">
                  <c:v>85482</c:v>
                </c:pt>
                <c:pt idx="259">
                  <c:v>85489</c:v>
                </c:pt>
                <c:pt idx="260">
                  <c:v>85500</c:v>
                </c:pt>
                <c:pt idx="261">
                  <c:v>85521</c:v>
                </c:pt>
                <c:pt idx="262">
                  <c:v>85536</c:v>
                </c:pt>
                <c:pt idx="263">
                  <c:v>85557</c:v>
                </c:pt>
                <c:pt idx="264">
                  <c:v>85578</c:v>
                </c:pt>
                <c:pt idx="265">
                  <c:v>85591</c:v>
                </c:pt>
                <c:pt idx="266">
                  <c:v>85611</c:v>
                </c:pt>
                <c:pt idx="267">
                  <c:v>85622</c:v>
                </c:pt>
                <c:pt idx="268">
                  <c:v>85646</c:v>
                </c:pt>
                <c:pt idx="269">
                  <c:v>85659</c:v>
                </c:pt>
                <c:pt idx="270">
                  <c:v>85672</c:v>
                </c:pt>
                <c:pt idx="271">
                  <c:v>85685</c:v>
                </c:pt>
                <c:pt idx="272">
                  <c:v>85704</c:v>
                </c:pt>
                <c:pt idx="273">
                  <c:v>85715</c:v>
                </c:pt>
                <c:pt idx="274">
                  <c:v>85729</c:v>
                </c:pt>
                <c:pt idx="275">
                  <c:v>85747</c:v>
                </c:pt>
                <c:pt idx="276">
                  <c:v>85775</c:v>
                </c:pt>
                <c:pt idx="277">
                  <c:v>85790</c:v>
                </c:pt>
                <c:pt idx="278">
                  <c:v>85810</c:v>
                </c:pt>
                <c:pt idx="279">
                  <c:v>85826</c:v>
                </c:pt>
                <c:pt idx="280">
                  <c:v>85868</c:v>
                </c:pt>
                <c:pt idx="281">
                  <c:v>85915</c:v>
                </c:pt>
                <c:pt idx="282">
                  <c:v>85940</c:v>
                </c:pt>
                <c:pt idx="283">
                  <c:v>85973</c:v>
                </c:pt>
                <c:pt idx="284">
                  <c:v>85997</c:v>
                </c:pt>
                <c:pt idx="285">
                  <c:v>86021</c:v>
                </c:pt>
                <c:pt idx="286">
                  <c:v>86070</c:v>
                </c:pt>
                <c:pt idx="287">
                  <c:v>86087</c:v>
                </c:pt>
                <c:pt idx="288">
                  <c:v>86115</c:v>
                </c:pt>
                <c:pt idx="289">
                  <c:v>86151</c:v>
                </c:pt>
                <c:pt idx="290">
                  <c:v>86184</c:v>
                </c:pt>
                <c:pt idx="291">
                  <c:v>86212</c:v>
                </c:pt>
                <c:pt idx="292">
                  <c:v>86245</c:v>
                </c:pt>
                <c:pt idx="293">
                  <c:v>86267</c:v>
                </c:pt>
                <c:pt idx="294">
                  <c:v>86284</c:v>
                </c:pt>
                <c:pt idx="295">
                  <c:v>86299</c:v>
                </c:pt>
                <c:pt idx="296">
                  <c:v>86307</c:v>
                </c:pt>
                <c:pt idx="297">
                  <c:v>86325</c:v>
                </c:pt>
                <c:pt idx="298">
                  <c:v>86338</c:v>
                </c:pt>
                <c:pt idx="299">
                  <c:v>86346</c:v>
                </c:pt>
                <c:pt idx="300">
                  <c:v>86361</c:v>
                </c:pt>
                <c:pt idx="301">
                  <c:v>86369</c:v>
                </c:pt>
                <c:pt idx="302">
                  <c:v>86381</c:v>
                </c:pt>
                <c:pt idx="303">
                  <c:v>86398</c:v>
                </c:pt>
                <c:pt idx="304">
                  <c:v>86414</c:v>
                </c:pt>
                <c:pt idx="305">
                  <c:v>86431</c:v>
                </c:pt>
                <c:pt idx="306">
                  <c:v>86442</c:v>
                </c:pt>
                <c:pt idx="307">
                  <c:v>86464</c:v>
                </c:pt>
                <c:pt idx="308">
                  <c:v>86469</c:v>
                </c:pt>
                <c:pt idx="309">
                  <c:v>86490</c:v>
                </c:pt>
                <c:pt idx="310">
                  <c:v>86495</c:v>
                </c:pt>
                <c:pt idx="311">
                  <c:v>86501</c:v>
                </c:pt>
                <c:pt idx="312">
                  <c:v>86512</c:v>
                </c:pt>
                <c:pt idx="313">
                  <c:v>86530</c:v>
                </c:pt>
                <c:pt idx="314">
                  <c:v>86542</c:v>
                </c:pt>
                <c:pt idx="315">
                  <c:v>86551</c:v>
                </c:pt>
                <c:pt idx="316">
                  <c:v>86567</c:v>
                </c:pt>
                <c:pt idx="317">
                  <c:v>86584</c:v>
                </c:pt>
                <c:pt idx="318">
                  <c:v>86601</c:v>
                </c:pt>
                <c:pt idx="319">
                  <c:v>86619</c:v>
                </c:pt>
                <c:pt idx="320">
                  <c:v>86634</c:v>
                </c:pt>
                <c:pt idx="321">
                  <c:v>86646</c:v>
                </c:pt>
                <c:pt idx="322">
                  <c:v>86661</c:v>
                </c:pt>
                <c:pt idx="323">
                  <c:v>86673</c:v>
                </c:pt>
                <c:pt idx="324">
                  <c:v>86688</c:v>
                </c:pt>
                <c:pt idx="325">
                  <c:v>86701</c:v>
                </c:pt>
                <c:pt idx="326">
                  <c:v>86725</c:v>
                </c:pt>
                <c:pt idx="327">
                  <c:v>86741</c:v>
                </c:pt>
                <c:pt idx="328">
                  <c:v>86758</c:v>
                </c:pt>
                <c:pt idx="329">
                  <c:v>86770</c:v>
                </c:pt>
                <c:pt idx="330">
                  <c:v>86777</c:v>
                </c:pt>
                <c:pt idx="331">
                  <c:v>86789</c:v>
                </c:pt>
                <c:pt idx="332">
                  <c:v>86806</c:v>
                </c:pt>
                <c:pt idx="333">
                  <c:v>86829</c:v>
                </c:pt>
                <c:pt idx="334">
                  <c:v>86852</c:v>
                </c:pt>
                <c:pt idx="335">
                  <c:v>86867</c:v>
                </c:pt>
                <c:pt idx="336">
                  <c:v>86882</c:v>
                </c:pt>
                <c:pt idx="337">
                  <c:v>86899</c:v>
                </c:pt>
                <c:pt idx="338">
                  <c:v>86913</c:v>
                </c:pt>
                <c:pt idx="339">
                  <c:v>86933</c:v>
                </c:pt>
                <c:pt idx="340">
                  <c:v>86955</c:v>
                </c:pt>
                <c:pt idx="341">
                  <c:v>86976</c:v>
                </c:pt>
                <c:pt idx="342">
                  <c:v>87003</c:v>
                </c:pt>
                <c:pt idx="343">
                  <c:v>87027</c:v>
                </c:pt>
                <c:pt idx="344">
                  <c:v>87052</c:v>
                </c:pt>
                <c:pt idx="345">
                  <c:v>87071</c:v>
                </c:pt>
                <c:pt idx="346">
                  <c:v>87093</c:v>
                </c:pt>
                <c:pt idx="347">
                  <c:v>87117</c:v>
                </c:pt>
                <c:pt idx="348">
                  <c:v>87150</c:v>
                </c:pt>
                <c:pt idx="349">
                  <c:v>87183</c:v>
                </c:pt>
                <c:pt idx="350">
                  <c:v>87215</c:v>
                </c:pt>
                <c:pt idx="351">
                  <c:v>87278</c:v>
                </c:pt>
                <c:pt idx="352">
                  <c:v>87331</c:v>
                </c:pt>
                <c:pt idx="353">
                  <c:v>87364</c:v>
                </c:pt>
                <c:pt idx="354">
                  <c:v>87433</c:v>
                </c:pt>
                <c:pt idx="355">
                  <c:v>87536</c:v>
                </c:pt>
                <c:pt idx="356">
                  <c:v>87591</c:v>
                </c:pt>
                <c:pt idx="357">
                  <c:v>87706</c:v>
                </c:pt>
                <c:pt idx="358">
                  <c:v>87844</c:v>
                </c:pt>
                <c:pt idx="359">
                  <c:v>87988</c:v>
                </c:pt>
                <c:pt idx="360">
                  <c:v>88118</c:v>
                </c:pt>
                <c:pt idx="361">
                  <c:v>88227</c:v>
                </c:pt>
                <c:pt idx="362">
                  <c:v>88336</c:v>
                </c:pt>
                <c:pt idx="363">
                  <c:v>88454</c:v>
                </c:pt>
                <c:pt idx="364">
                  <c:v>88557</c:v>
                </c:pt>
                <c:pt idx="365">
                  <c:v>88701</c:v>
                </c:pt>
                <c:pt idx="366">
                  <c:v>88804</c:v>
                </c:pt>
                <c:pt idx="367">
                  <c:v>88911</c:v>
                </c:pt>
                <c:pt idx="368">
                  <c:v>88991</c:v>
                </c:pt>
                <c:pt idx="369">
                  <c:v>89115</c:v>
                </c:pt>
                <c:pt idx="370">
                  <c:v>89197</c:v>
                </c:pt>
                <c:pt idx="371">
                  <c:v>89272</c:v>
                </c:pt>
                <c:pt idx="372">
                  <c:v>89326</c:v>
                </c:pt>
                <c:pt idx="373">
                  <c:v>89378</c:v>
                </c:pt>
                <c:pt idx="374">
                  <c:v>89430</c:v>
                </c:pt>
                <c:pt idx="375">
                  <c:v>89522</c:v>
                </c:pt>
                <c:pt idx="376">
                  <c:v>89564</c:v>
                </c:pt>
                <c:pt idx="377">
                  <c:v>89594</c:v>
                </c:pt>
                <c:pt idx="378">
                  <c:v>89619</c:v>
                </c:pt>
                <c:pt idx="379">
                  <c:v>89649</c:v>
                </c:pt>
                <c:pt idx="380">
                  <c:v>89669</c:v>
                </c:pt>
                <c:pt idx="381">
                  <c:v>89681</c:v>
                </c:pt>
                <c:pt idx="382">
                  <c:v>89692</c:v>
                </c:pt>
                <c:pt idx="383">
                  <c:v>89706</c:v>
                </c:pt>
                <c:pt idx="384">
                  <c:v>89720</c:v>
                </c:pt>
                <c:pt idx="385">
                  <c:v>89734</c:v>
                </c:pt>
                <c:pt idx="386">
                  <c:v>89736</c:v>
                </c:pt>
                <c:pt idx="387">
                  <c:v>89748</c:v>
                </c:pt>
                <c:pt idx="388">
                  <c:v>89756</c:v>
                </c:pt>
                <c:pt idx="389">
                  <c:v>89763</c:v>
                </c:pt>
                <c:pt idx="390">
                  <c:v>89772</c:v>
                </c:pt>
                <c:pt idx="391">
                  <c:v>89788</c:v>
                </c:pt>
                <c:pt idx="392">
                  <c:v>89795</c:v>
                </c:pt>
                <c:pt idx="393">
                  <c:v>89806</c:v>
                </c:pt>
                <c:pt idx="394">
                  <c:v>89816</c:v>
                </c:pt>
                <c:pt idx="395">
                  <c:v>89824</c:v>
                </c:pt>
                <c:pt idx="396">
                  <c:v>89831</c:v>
                </c:pt>
                <c:pt idx="397">
                  <c:v>89842</c:v>
                </c:pt>
                <c:pt idx="398">
                  <c:v>89852</c:v>
                </c:pt>
                <c:pt idx="399">
                  <c:v>89864</c:v>
                </c:pt>
                <c:pt idx="400">
                  <c:v>89871</c:v>
                </c:pt>
                <c:pt idx="401">
                  <c:v>89877</c:v>
                </c:pt>
                <c:pt idx="402">
                  <c:v>89887</c:v>
                </c:pt>
                <c:pt idx="403">
                  <c:v>89893</c:v>
                </c:pt>
                <c:pt idx="404">
                  <c:v>89912</c:v>
                </c:pt>
                <c:pt idx="405">
                  <c:v>89923</c:v>
                </c:pt>
                <c:pt idx="406">
                  <c:v>89933</c:v>
                </c:pt>
                <c:pt idx="407">
                  <c:v>89943</c:v>
                </c:pt>
                <c:pt idx="408">
                  <c:v>89952</c:v>
                </c:pt>
                <c:pt idx="409">
                  <c:v>89962</c:v>
                </c:pt>
                <c:pt idx="410">
                  <c:v>89975</c:v>
                </c:pt>
                <c:pt idx="411">
                  <c:v>89994</c:v>
                </c:pt>
                <c:pt idx="412">
                  <c:v>90002</c:v>
                </c:pt>
                <c:pt idx="413">
                  <c:v>90007</c:v>
                </c:pt>
                <c:pt idx="414">
                  <c:v>90018</c:v>
                </c:pt>
                <c:pt idx="415">
                  <c:v>90027</c:v>
                </c:pt>
                <c:pt idx="416">
                  <c:v>90034</c:v>
                </c:pt>
                <c:pt idx="417">
                  <c:v>90044</c:v>
                </c:pt>
                <c:pt idx="418">
                  <c:v>90049</c:v>
                </c:pt>
                <c:pt idx="419">
                  <c:v>90062</c:v>
                </c:pt>
                <c:pt idx="420">
                  <c:v>90066</c:v>
                </c:pt>
                <c:pt idx="421">
                  <c:v>90072</c:v>
                </c:pt>
                <c:pt idx="422">
                  <c:v>90083</c:v>
                </c:pt>
                <c:pt idx="423">
                  <c:v>90087</c:v>
                </c:pt>
                <c:pt idx="424">
                  <c:v>90099</c:v>
                </c:pt>
                <c:pt idx="425">
                  <c:v>90106</c:v>
                </c:pt>
                <c:pt idx="426">
                  <c:v>90115</c:v>
                </c:pt>
                <c:pt idx="427">
                  <c:v>90125</c:v>
                </c:pt>
                <c:pt idx="428">
                  <c:v>90136</c:v>
                </c:pt>
                <c:pt idx="429">
                  <c:v>90147</c:v>
                </c:pt>
                <c:pt idx="430">
                  <c:v>90159</c:v>
                </c:pt>
                <c:pt idx="431">
                  <c:v>90167</c:v>
                </c:pt>
                <c:pt idx="432">
                  <c:v>90182</c:v>
                </c:pt>
                <c:pt idx="433">
                  <c:v>90190</c:v>
                </c:pt>
                <c:pt idx="434">
                  <c:v>90201</c:v>
                </c:pt>
                <c:pt idx="435">
                  <c:v>90217</c:v>
                </c:pt>
                <c:pt idx="436">
                  <c:v>90226</c:v>
                </c:pt>
                <c:pt idx="437">
                  <c:v>90252</c:v>
                </c:pt>
                <c:pt idx="438">
                  <c:v>90273</c:v>
                </c:pt>
                <c:pt idx="439">
                  <c:v>90305</c:v>
                </c:pt>
                <c:pt idx="440">
                  <c:v>90329</c:v>
                </c:pt>
                <c:pt idx="441">
                  <c:v>90341</c:v>
                </c:pt>
                <c:pt idx="442">
                  <c:v>90365</c:v>
                </c:pt>
                <c:pt idx="443">
                  <c:v>90386</c:v>
                </c:pt>
                <c:pt idx="444">
                  <c:v>90400</c:v>
                </c:pt>
                <c:pt idx="445">
                  <c:v>90410</c:v>
                </c:pt>
                <c:pt idx="446">
                  <c:v>90426</c:v>
                </c:pt>
                <c:pt idx="447">
                  <c:v>90435</c:v>
                </c:pt>
                <c:pt idx="448">
                  <c:v>90447</c:v>
                </c:pt>
                <c:pt idx="449">
                  <c:v>90457</c:v>
                </c:pt>
                <c:pt idx="450">
                  <c:v>90468</c:v>
                </c:pt>
                <c:pt idx="451">
                  <c:v>90483</c:v>
                </c:pt>
                <c:pt idx="452">
                  <c:v>90499</c:v>
                </c:pt>
                <c:pt idx="453">
                  <c:v>90510</c:v>
                </c:pt>
                <c:pt idx="454">
                  <c:v>90520</c:v>
                </c:pt>
                <c:pt idx="455">
                  <c:v>90541</c:v>
                </c:pt>
                <c:pt idx="456">
                  <c:v>90547</c:v>
                </c:pt>
                <c:pt idx="457">
                  <c:v>90566</c:v>
                </c:pt>
                <c:pt idx="458">
                  <c:v>90575</c:v>
                </c:pt>
                <c:pt idx="459">
                  <c:v>90588</c:v>
                </c:pt>
                <c:pt idx="460">
                  <c:v>90599</c:v>
                </c:pt>
                <c:pt idx="461">
                  <c:v>90610</c:v>
                </c:pt>
                <c:pt idx="462">
                  <c:v>90622</c:v>
                </c:pt>
                <c:pt idx="463">
                  <c:v>90642</c:v>
                </c:pt>
                <c:pt idx="464">
                  <c:v>90655</c:v>
                </c:pt>
                <c:pt idx="465">
                  <c:v>90671</c:v>
                </c:pt>
                <c:pt idx="466">
                  <c:v>90686</c:v>
                </c:pt>
                <c:pt idx="467">
                  <c:v>90697</c:v>
                </c:pt>
                <c:pt idx="468">
                  <c:v>90714</c:v>
                </c:pt>
                <c:pt idx="469">
                  <c:v>90721</c:v>
                </c:pt>
                <c:pt idx="470">
                  <c:v>90726</c:v>
                </c:pt>
                <c:pt idx="471">
                  <c:v>90739</c:v>
                </c:pt>
                <c:pt idx="472">
                  <c:v>90746</c:v>
                </c:pt>
                <c:pt idx="473">
                  <c:v>90758</c:v>
                </c:pt>
                <c:pt idx="474">
                  <c:v>90769</c:v>
                </c:pt>
                <c:pt idx="475">
                  <c:v>90783</c:v>
                </c:pt>
                <c:pt idx="476">
                  <c:v>90799</c:v>
                </c:pt>
                <c:pt idx="477">
                  <c:v>90808</c:v>
                </c:pt>
                <c:pt idx="478">
                  <c:v>90815</c:v>
                </c:pt>
                <c:pt idx="479">
                  <c:v>90829</c:v>
                </c:pt>
                <c:pt idx="480">
                  <c:v>90847</c:v>
                </c:pt>
                <c:pt idx="481">
                  <c:v>90872</c:v>
                </c:pt>
                <c:pt idx="482">
                  <c:v>90894</c:v>
                </c:pt>
                <c:pt idx="483">
                  <c:v>90908</c:v>
                </c:pt>
                <c:pt idx="484">
                  <c:v>90920</c:v>
                </c:pt>
                <c:pt idx="485">
                  <c:v>90944</c:v>
                </c:pt>
                <c:pt idx="486">
                  <c:v>90954</c:v>
                </c:pt>
                <c:pt idx="487">
                  <c:v>90973</c:v>
                </c:pt>
                <c:pt idx="488">
                  <c:v>90991</c:v>
                </c:pt>
                <c:pt idx="489">
                  <c:v>91006</c:v>
                </c:pt>
                <c:pt idx="490">
                  <c:v>91019</c:v>
                </c:pt>
                <c:pt idx="491">
                  <c:v>91038</c:v>
                </c:pt>
                <c:pt idx="492">
                  <c:v>91045</c:v>
                </c:pt>
                <c:pt idx="493">
                  <c:v>91061</c:v>
                </c:pt>
                <c:pt idx="494">
                  <c:v>91072</c:v>
                </c:pt>
                <c:pt idx="495">
                  <c:v>91099</c:v>
                </c:pt>
                <c:pt idx="496">
                  <c:v>91122</c:v>
                </c:pt>
                <c:pt idx="497">
                  <c:v>91146</c:v>
                </c:pt>
                <c:pt idx="498">
                  <c:v>91170</c:v>
                </c:pt>
                <c:pt idx="499">
                  <c:v>91194</c:v>
                </c:pt>
                <c:pt idx="500">
                  <c:v>91218</c:v>
                </c:pt>
                <c:pt idx="501">
                  <c:v>91248</c:v>
                </c:pt>
                <c:pt idx="502">
                  <c:v>91267</c:v>
                </c:pt>
                <c:pt idx="503">
                  <c:v>91300</c:v>
                </c:pt>
                <c:pt idx="504">
                  <c:v>91316</c:v>
                </c:pt>
                <c:pt idx="505">
                  <c:v>91337</c:v>
                </c:pt>
                <c:pt idx="506">
                  <c:v>91359</c:v>
                </c:pt>
                <c:pt idx="507">
                  <c:v>91394</c:v>
                </c:pt>
                <c:pt idx="508">
                  <c:v>91428</c:v>
                </c:pt>
                <c:pt idx="509">
                  <c:v>91451</c:v>
                </c:pt>
                <c:pt idx="510">
                  <c:v>91471</c:v>
                </c:pt>
                <c:pt idx="511">
                  <c:v>91492</c:v>
                </c:pt>
                <c:pt idx="512">
                  <c:v>91511</c:v>
                </c:pt>
                <c:pt idx="513">
                  <c:v>91534</c:v>
                </c:pt>
                <c:pt idx="514">
                  <c:v>91564</c:v>
                </c:pt>
                <c:pt idx="515">
                  <c:v>91587</c:v>
                </c:pt>
                <c:pt idx="516">
                  <c:v>91604</c:v>
                </c:pt>
                <c:pt idx="517">
                  <c:v>91629</c:v>
                </c:pt>
                <c:pt idx="518">
                  <c:v>91653</c:v>
                </c:pt>
                <c:pt idx="519">
                  <c:v>91669</c:v>
                </c:pt>
                <c:pt idx="520">
                  <c:v>91693</c:v>
                </c:pt>
                <c:pt idx="521">
                  <c:v>91718</c:v>
                </c:pt>
                <c:pt idx="522">
                  <c:v>91732</c:v>
                </c:pt>
                <c:pt idx="523">
                  <c:v>91753</c:v>
                </c:pt>
                <c:pt idx="524">
                  <c:v>91771</c:v>
                </c:pt>
                <c:pt idx="525">
                  <c:v>91780</c:v>
                </c:pt>
                <c:pt idx="526">
                  <c:v>91792</c:v>
                </c:pt>
                <c:pt idx="527">
                  <c:v>91810</c:v>
                </c:pt>
                <c:pt idx="528">
                  <c:v>91833</c:v>
                </c:pt>
                <c:pt idx="529">
                  <c:v>91847</c:v>
                </c:pt>
                <c:pt idx="530">
                  <c:v>91869</c:v>
                </c:pt>
                <c:pt idx="531">
                  <c:v>91892</c:v>
                </c:pt>
                <c:pt idx="532">
                  <c:v>91949</c:v>
                </c:pt>
                <c:pt idx="533">
                  <c:v>91966</c:v>
                </c:pt>
                <c:pt idx="534">
                  <c:v>91989</c:v>
                </c:pt>
                <c:pt idx="535">
                  <c:v>92015</c:v>
                </c:pt>
                <c:pt idx="536">
                  <c:v>92039</c:v>
                </c:pt>
                <c:pt idx="537">
                  <c:v>92066</c:v>
                </c:pt>
                <c:pt idx="538">
                  <c:v>92095</c:v>
                </c:pt>
                <c:pt idx="539">
                  <c:v>92119</c:v>
                </c:pt>
                <c:pt idx="540">
                  <c:v>92147</c:v>
                </c:pt>
                <c:pt idx="541">
                  <c:v>92183</c:v>
                </c:pt>
                <c:pt idx="542">
                  <c:v>92213</c:v>
                </c:pt>
                <c:pt idx="543">
                  <c:v>92246</c:v>
                </c:pt>
                <c:pt idx="544">
                  <c:v>92277</c:v>
                </c:pt>
                <c:pt idx="545">
                  <c:v>92342</c:v>
                </c:pt>
                <c:pt idx="546">
                  <c:v>92364</c:v>
                </c:pt>
                <c:pt idx="547">
                  <c:v>92414</c:v>
                </c:pt>
                <c:pt idx="548">
                  <c:v>92462</c:v>
                </c:pt>
                <c:pt idx="549">
                  <c:v>92497</c:v>
                </c:pt>
                <c:pt idx="550">
                  <c:v>92529</c:v>
                </c:pt>
                <c:pt idx="551">
                  <c:v>92605</c:v>
                </c:pt>
                <c:pt idx="552">
                  <c:v>92676</c:v>
                </c:pt>
                <c:pt idx="553">
                  <c:v>92762</c:v>
                </c:pt>
                <c:pt idx="554">
                  <c:v>92811</c:v>
                </c:pt>
                <c:pt idx="555">
                  <c:v>92875</c:v>
                </c:pt>
                <c:pt idx="556">
                  <c:v>92930</c:v>
                </c:pt>
                <c:pt idx="557">
                  <c:v>93005</c:v>
                </c:pt>
                <c:pt idx="558">
                  <c:v>93103</c:v>
                </c:pt>
                <c:pt idx="559">
                  <c:v>93193</c:v>
                </c:pt>
                <c:pt idx="560">
                  <c:v>93289</c:v>
                </c:pt>
                <c:pt idx="561">
                  <c:v>93374</c:v>
                </c:pt>
                <c:pt idx="562">
                  <c:v>93498</c:v>
                </c:pt>
                <c:pt idx="563">
                  <c:v>93605</c:v>
                </c:pt>
                <c:pt idx="564">
                  <c:v>93701</c:v>
                </c:pt>
                <c:pt idx="565">
                  <c:v>93826</c:v>
                </c:pt>
                <c:pt idx="566">
                  <c:v>93969</c:v>
                </c:pt>
                <c:pt idx="567">
                  <c:v>94080</c:v>
                </c:pt>
                <c:pt idx="568">
                  <c:v>94161</c:v>
                </c:pt>
                <c:pt idx="569">
                  <c:v>94260</c:v>
                </c:pt>
                <c:pt idx="570">
                  <c:v>94326</c:v>
                </c:pt>
                <c:pt idx="571">
                  <c:v>94379</c:v>
                </c:pt>
                <c:pt idx="572">
                  <c:v>94430</c:v>
                </c:pt>
                <c:pt idx="573">
                  <c:v>94472</c:v>
                </c:pt>
                <c:pt idx="574">
                  <c:v>94500</c:v>
                </c:pt>
                <c:pt idx="575">
                  <c:v>94546</c:v>
                </c:pt>
                <c:pt idx="576">
                  <c:v>94579</c:v>
                </c:pt>
                <c:pt idx="577">
                  <c:v>94599</c:v>
                </c:pt>
                <c:pt idx="578">
                  <c:v>94631</c:v>
                </c:pt>
                <c:pt idx="579">
                  <c:v>94652</c:v>
                </c:pt>
                <c:pt idx="580">
                  <c:v>94687</c:v>
                </c:pt>
                <c:pt idx="581">
                  <c:v>94707</c:v>
                </c:pt>
                <c:pt idx="582">
                  <c:v>94733</c:v>
                </c:pt>
                <c:pt idx="583">
                  <c:v>94765</c:v>
                </c:pt>
                <c:pt idx="584">
                  <c:v>94786</c:v>
                </c:pt>
                <c:pt idx="585">
                  <c:v>94819</c:v>
                </c:pt>
                <c:pt idx="586">
                  <c:v>94842</c:v>
                </c:pt>
                <c:pt idx="587">
                  <c:v>94879</c:v>
                </c:pt>
                <c:pt idx="588">
                  <c:v>94898</c:v>
                </c:pt>
                <c:pt idx="589">
                  <c:v>94926</c:v>
                </c:pt>
                <c:pt idx="590">
                  <c:v>94954</c:v>
                </c:pt>
                <c:pt idx="591">
                  <c:v>94982</c:v>
                </c:pt>
                <c:pt idx="592">
                  <c:v>95010</c:v>
                </c:pt>
                <c:pt idx="593">
                  <c:v>95028</c:v>
                </c:pt>
                <c:pt idx="594">
                  <c:v>95064</c:v>
                </c:pt>
                <c:pt idx="595">
                  <c:v>95083</c:v>
                </c:pt>
                <c:pt idx="596">
                  <c:v>95111</c:v>
                </c:pt>
                <c:pt idx="597">
                  <c:v>95128</c:v>
                </c:pt>
                <c:pt idx="598">
                  <c:v>95153</c:v>
                </c:pt>
                <c:pt idx="599">
                  <c:v>95199</c:v>
                </c:pt>
                <c:pt idx="600">
                  <c:v>95248</c:v>
                </c:pt>
                <c:pt idx="601">
                  <c:v>95340</c:v>
                </c:pt>
                <c:pt idx="602">
                  <c:v>95413</c:v>
                </c:pt>
                <c:pt idx="603">
                  <c:v>95493</c:v>
                </c:pt>
                <c:pt idx="604">
                  <c:v>95577</c:v>
                </c:pt>
                <c:pt idx="605">
                  <c:v>95623</c:v>
                </c:pt>
                <c:pt idx="606">
                  <c:v>95689</c:v>
                </c:pt>
                <c:pt idx="607">
                  <c:v>95738</c:v>
                </c:pt>
                <c:pt idx="608">
                  <c:v>95810</c:v>
                </c:pt>
                <c:pt idx="609">
                  <c:v>95851</c:v>
                </c:pt>
                <c:pt idx="610">
                  <c:v>95894</c:v>
                </c:pt>
                <c:pt idx="611">
                  <c:v>95948</c:v>
                </c:pt>
                <c:pt idx="612">
                  <c:v>95986</c:v>
                </c:pt>
                <c:pt idx="613">
                  <c:v>96015</c:v>
                </c:pt>
                <c:pt idx="614">
                  <c:v>96050</c:v>
                </c:pt>
                <c:pt idx="615">
                  <c:v>96081</c:v>
                </c:pt>
                <c:pt idx="616">
                  <c:v>96106</c:v>
                </c:pt>
                <c:pt idx="617">
                  <c:v>96128</c:v>
                </c:pt>
                <c:pt idx="618">
                  <c:v>96162</c:v>
                </c:pt>
                <c:pt idx="619">
                  <c:v>96203</c:v>
                </c:pt>
                <c:pt idx="620">
                  <c:v>96231</c:v>
                </c:pt>
                <c:pt idx="621">
                  <c:v>96258</c:v>
                </c:pt>
                <c:pt idx="622">
                  <c:v>96284</c:v>
                </c:pt>
                <c:pt idx="623">
                  <c:v>96310</c:v>
                </c:pt>
                <c:pt idx="624">
                  <c:v>96335</c:v>
                </c:pt>
                <c:pt idx="625">
                  <c:v>96357</c:v>
                </c:pt>
                <c:pt idx="626">
                  <c:v>96374</c:v>
                </c:pt>
                <c:pt idx="627">
                  <c:v>96398</c:v>
                </c:pt>
                <c:pt idx="628">
                  <c:v>96423</c:v>
                </c:pt>
                <c:pt idx="629">
                  <c:v>96435</c:v>
                </c:pt>
                <c:pt idx="630">
                  <c:v>96457</c:v>
                </c:pt>
                <c:pt idx="631">
                  <c:v>96478</c:v>
                </c:pt>
                <c:pt idx="632">
                  <c:v>96488</c:v>
                </c:pt>
                <c:pt idx="633">
                  <c:v>96502</c:v>
                </c:pt>
                <c:pt idx="634">
                  <c:v>96522</c:v>
                </c:pt>
                <c:pt idx="635">
                  <c:v>96546</c:v>
                </c:pt>
                <c:pt idx="636">
                  <c:v>96571</c:v>
                </c:pt>
                <c:pt idx="637">
                  <c:v>96601</c:v>
                </c:pt>
                <c:pt idx="638">
                  <c:v>96622</c:v>
                </c:pt>
                <c:pt idx="639">
                  <c:v>96665</c:v>
                </c:pt>
                <c:pt idx="640">
                  <c:v>96715</c:v>
                </c:pt>
                <c:pt idx="641">
                  <c:v>96758</c:v>
                </c:pt>
                <c:pt idx="642">
                  <c:v>96797</c:v>
                </c:pt>
                <c:pt idx="643">
                  <c:v>96840</c:v>
                </c:pt>
                <c:pt idx="644">
                  <c:v>96899</c:v>
                </c:pt>
                <c:pt idx="645">
                  <c:v>96938</c:v>
                </c:pt>
                <c:pt idx="646">
                  <c:v>97002</c:v>
                </c:pt>
                <c:pt idx="647">
                  <c:v>97080</c:v>
                </c:pt>
                <c:pt idx="648">
                  <c:v>97151</c:v>
                </c:pt>
                <c:pt idx="649">
                  <c:v>97243</c:v>
                </c:pt>
                <c:pt idx="650">
                  <c:v>97314</c:v>
                </c:pt>
                <c:pt idx="651">
                  <c:v>97423</c:v>
                </c:pt>
                <c:pt idx="652">
                  <c:v>97527</c:v>
                </c:pt>
                <c:pt idx="653">
                  <c:v>97605</c:v>
                </c:pt>
                <c:pt idx="654">
                  <c:v>97660</c:v>
                </c:pt>
                <c:pt idx="655">
                  <c:v>97734</c:v>
                </c:pt>
                <c:pt idx="656">
                  <c:v>97823</c:v>
                </c:pt>
                <c:pt idx="657">
                  <c:v>97885</c:v>
                </c:pt>
                <c:pt idx="658">
                  <c:v>97939</c:v>
                </c:pt>
                <c:pt idx="659">
                  <c:v>98001</c:v>
                </c:pt>
                <c:pt idx="660">
                  <c:v>98099</c:v>
                </c:pt>
                <c:pt idx="661">
                  <c:v>98174</c:v>
                </c:pt>
                <c:pt idx="662">
                  <c:v>98263</c:v>
                </c:pt>
                <c:pt idx="663">
                  <c:v>98315</c:v>
                </c:pt>
                <c:pt idx="664">
                  <c:v>98337</c:v>
                </c:pt>
                <c:pt idx="665">
                  <c:v>98368</c:v>
                </c:pt>
                <c:pt idx="666">
                  <c:v>98403</c:v>
                </c:pt>
                <c:pt idx="667">
                  <c:v>98427</c:v>
                </c:pt>
                <c:pt idx="668">
                  <c:v>98450</c:v>
                </c:pt>
                <c:pt idx="669">
                  <c:v>98467</c:v>
                </c:pt>
                <c:pt idx="670">
                  <c:v>98505</c:v>
                </c:pt>
                <c:pt idx="671">
                  <c:v>98524</c:v>
                </c:pt>
                <c:pt idx="672">
                  <c:v>98546</c:v>
                </c:pt>
                <c:pt idx="673">
                  <c:v>98570</c:v>
                </c:pt>
                <c:pt idx="674">
                  <c:v>98583</c:v>
                </c:pt>
                <c:pt idx="675">
                  <c:v>98608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4F-4494-964C-678A723E5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207448"/>
        <c:axId val="707201216"/>
      </c:lineChart>
      <c:catAx>
        <c:axId val="707207448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1216"/>
        <c:crosses val="autoZero"/>
        <c:auto val="0"/>
        <c:lblAlgn val="ctr"/>
        <c:lblOffset val="100"/>
        <c:tickLblSkip val="14"/>
        <c:tickMarkSkip val="1"/>
        <c:noMultiLvlLbl val="1"/>
      </c:catAx>
      <c:valAx>
        <c:axId val="7072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7448"/>
        <c:crossesAt val="1"/>
        <c:crossBetween val="between"/>
      </c:valAx>
      <c:valAx>
        <c:axId val="701623328"/>
        <c:scaling>
          <c:orientation val="minMax"/>
        </c:scaling>
        <c:delete val="0"/>
        <c:axPos val="r"/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1644744"/>
        <c:crosses val="max"/>
        <c:crossBetween val="between"/>
      </c:valAx>
      <c:dateAx>
        <c:axId val="351644744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701623328"/>
        <c:crosses val="autoZero"/>
        <c:auto val="1"/>
        <c:lblOffset val="100"/>
        <c:baseTimeUnit val="days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40854570457932238"/>
          <c:y val="0.36834999822157499"/>
          <c:w val="0.43258204399637756"/>
          <c:h val="0.15163195380696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000" b="1"/>
              <a:t>COVID-19</a:t>
            </a:r>
            <a:r>
              <a:rPr lang="ja-JP" altLang="en-US" sz="2000" b="1"/>
              <a:t>中国死者数増加・累計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4125619358114135E-2"/>
          <c:y val="1.2127704001612043E-2"/>
          <c:w val="0.91283678841258586"/>
          <c:h val="0.89192582306435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国家衛健委発表に基づく感染状況!$AA$26</c:f>
              <c:strCache>
                <c:ptCount val="1"/>
                <c:pt idx="0">
                  <c:v>死亡者数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国家衛健委発表に基づく感染状況!$Z$27:$Z$705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国家衛健委発表に基づく感染状況!$AA$27:$AA$705</c:f>
              <c:numCache>
                <c:formatCode>General</c:formatCode>
                <c:ptCount val="678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16</c:v>
                </c:pt>
                <c:pt idx="5">
                  <c:v>15</c:v>
                </c:pt>
                <c:pt idx="6">
                  <c:v>24</c:v>
                </c:pt>
                <c:pt idx="7">
                  <c:v>26</c:v>
                </c:pt>
                <c:pt idx="8">
                  <c:v>26</c:v>
                </c:pt>
                <c:pt idx="9">
                  <c:v>38</c:v>
                </c:pt>
                <c:pt idx="10">
                  <c:v>43</c:v>
                </c:pt>
                <c:pt idx="11">
                  <c:v>46</c:v>
                </c:pt>
                <c:pt idx="12">
                  <c:v>45</c:v>
                </c:pt>
                <c:pt idx="13">
                  <c:v>57</c:v>
                </c:pt>
                <c:pt idx="14">
                  <c:v>64</c:v>
                </c:pt>
                <c:pt idx="15">
                  <c:v>65</c:v>
                </c:pt>
                <c:pt idx="16">
                  <c:v>73</c:v>
                </c:pt>
                <c:pt idx="17">
                  <c:v>73</c:v>
                </c:pt>
                <c:pt idx="18">
                  <c:v>86</c:v>
                </c:pt>
                <c:pt idx="19">
                  <c:v>89</c:v>
                </c:pt>
                <c:pt idx="20">
                  <c:v>97</c:v>
                </c:pt>
                <c:pt idx="21">
                  <c:v>108</c:v>
                </c:pt>
                <c:pt idx="22">
                  <c:v>97</c:v>
                </c:pt>
                <c:pt idx="23">
                  <c:v>254</c:v>
                </c:pt>
                <c:pt idx="24">
                  <c:v>121</c:v>
                </c:pt>
                <c:pt idx="25">
                  <c:v>143</c:v>
                </c:pt>
                <c:pt idx="26">
                  <c:v>142</c:v>
                </c:pt>
                <c:pt idx="27">
                  <c:v>105</c:v>
                </c:pt>
                <c:pt idx="28">
                  <c:v>98</c:v>
                </c:pt>
                <c:pt idx="29">
                  <c:v>136</c:v>
                </c:pt>
                <c:pt idx="30">
                  <c:v>114</c:v>
                </c:pt>
                <c:pt idx="31">
                  <c:v>118</c:v>
                </c:pt>
                <c:pt idx="32">
                  <c:v>109</c:v>
                </c:pt>
                <c:pt idx="33">
                  <c:v>97</c:v>
                </c:pt>
                <c:pt idx="34">
                  <c:v>150</c:v>
                </c:pt>
                <c:pt idx="35">
                  <c:v>71</c:v>
                </c:pt>
                <c:pt idx="36">
                  <c:v>52</c:v>
                </c:pt>
                <c:pt idx="37">
                  <c:v>29</c:v>
                </c:pt>
                <c:pt idx="38">
                  <c:v>44</c:v>
                </c:pt>
                <c:pt idx="39">
                  <c:v>47</c:v>
                </c:pt>
                <c:pt idx="40">
                  <c:v>35</c:v>
                </c:pt>
                <c:pt idx="41">
                  <c:v>42</c:v>
                </c:pt>
                <c:pt idx="42">
                  <c:v>31</c:v>
                </c:pt>
                <c:pt idx="43">
                  <c:v>38</c:v>
                </c:pt>
                <c:pt idx="44">
                  <c:v>31</c:v>
                </c:pt>
                <c:pt idx="45">
                  <c:v>30</c:v>
                </c:pt>
                <c:pt idx="46">
                  <c:v>28</c:v>
                </c:pt>
                <c:pt idx="47">
                  <c:v>27</c:v>
                </c:pt>
                <c:pt idx="48">
                  <c:v>22</c:v>
                </c:pt>
                <c:pt idx="49">
                  <c:v>17</c:v>
                </c:pt>
                <c:pt idx="50">
                  <c:v>22</c:v>
                </c:pt>
                <c:pt idx="51">
                  <c:v>11</c:v>
                </c:pt>
                <c:pt idx="52">
                  <c:v>7</c:v>
                </c:pt>
                <c:pt idx="53">
                  <c:v>13</c:v>
                </c:pt>
                <c:pt idx="54">
                  <c:v>10</c:v>
                </c:pt>
                <c:pt idx="55">
                  <c:v>14</c:v>
                </c:pt>
                <c:pt idx="56">
                  <c:v>13</c:v>
                </c:pt>
                <c:pt idx="57">
                  <c:v>11</c:v>
                </c:pt>
                <c:pt idx="58">
                  <c:v>8</c:v>
                </c:pt>
                <c:pt idx="59">
                  <c:v>3</c:v>
                </c:pt>
                <c:pt idx="60">
                  <c:v>7</c:v>
                </c:pt>
                <c:pt idx="61">
                  <c:v>6</c:v>
                </c:pt>
                <c:pt idx="62">
                  <c:v>9</c:v>
                </c:pt>
                <c:pt idx="63">
                  <c:v>7</c:v>
                </c:pt>
                <c:pt idx="64">
                  <c:v>4</c:v>
                </c:pt>
                <c:pt idx="65">
                  <c:v>6</c:v>
                </c:pt>
                <c:pt idx="66">
                  <c:v>5</c:v>
                </c:pt>
                <c:pt idx="67">
                  <c:v>3</c:v>
                </c:pt>
                <c:pt idx="68">
                  <c:v>5</c:v>
                </c:pt>
                <c:pt idx="69">
                  <c:v>4</c:v>
                </c:pt>
                <c:pt idx="70">
                  <c:v>1</c:v>
                </c:pt>
                <c:pt idx="71">
                  <c:v>7</c:v>
                </c:pt>
                <c:pt idx="72">
                  <c:v>6</c:v>
                </c:pt>
                <c:pt idx="73">
                  <c:v>4</c:v>
                </c:pt>
                <c:pt idx="74">
                  <c:v>4</c:v>
                </c:pt>
                <c:pt idx="75">
                  <c:v>3</c:v>
                </c:pt>
                <c:pt idx="76">
                  <c:v>1</c:v>
                </c:pt>
                <c:pt idx="77">
                  <c:v>0</c:v>
                </c:pt>
                <c:pt idx="78">
                  <c:v>2</c:v>
                </c:pt>
                <c:pt idx="79">
                  <c:v>2</c:v>
                </c:pt>
                <c:pt idx="80">
                  <c:v>1</c:v>
                </c:pt>
                <c:pt idx="81">
                  <c:v>3</c:v>
                </c:pt>
                <c:pt idx="82">
                  <c:v>0</c:v>
                </c:pt>
                <c:pt idx="83">
                  <c:v>2</c:v>
                </c:pt>
                <c:pt idx="84">
                  <c:v>0</c:v>
                </c:pt>
                <c:pt idx="85">
                  <c:v>1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1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1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1-4056-9AF3-F2317E475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644744"/>
        <c:axId val="701623328"/>
      </c:barChart>
      <c:lineChart>
        <c:grouping val="standard"/>
        <c:varyColors val="0"/>
        <c:ser>
          <c:idx val="1"/>
          <c:order val="1"/>
          <c:tx>
            <c:strRef>
              <c:f>国家衛健委発表に基づく感染状況!$AB$26</c:f>
              <c:strCache>
                <c:ptCount val="1"/>
                <c:pt idx="0">
                  <c:v>死者数累計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国家衛健委発表に基づく感染状況!$Z$27:$Z$705</c:f>
              <c:numCache>
                <c:formatCode>m"月"d"日"</c:formatCode>
                <c:ptCount val="678"/>
                <c:pt idx="0">
                  <c:v>43850</c:v>
                </c:pt>
                <c:pt idx="1">
                  <c:v>43851</c:v>
                </c:pt>
                <c:pt idx="2">
                  <c:v>43852</c:v>
                </c:pt>
                <c:pt idx="3">
                  <c:v>43853</c:v>
                </c:pt>
                <c:pt idx="4">
                  <c:v>43854</c:v>
                </c:pt>
                <c:pt idx="5">
                  <c:v>43855</c:v>
                </c:pt>
                <c:pt idx="6">
                  <c:v>43856</c:v>
                </c:pt>
                <c:pt idx="7">
                  <c:v>43857</c:v>
                </c:pt>
                <c:pt idx="8">
                  <c:v>43858</c:v>
                </c:pt>
                <c:pt idx="9">
                  <c:v>43859</c:v>
                </c:pt>
                <c:pt idx="10">
                  <c:v>43860</c:v>
                </c:pt>
                <c:pt idx="11">
                  <c:v>43861</c:v>
                </c:pt>
                <c:pt idx="12">
                  <c:v>43862</c:v>
                </c:pt>
                <c:pt idx="13">
                  <c:v>43863</c:v>
                </c:pt>
                <c:pt idx="14">
                  <c:v>43864</c:v>
                </c:pt>
                <c:pt idx="15">
                  <c:v>43865</c:v>
                </c:pt>
                <c:pt idx="16">
                  <c:v>43866</c:v>
                </c:pt>
                <c:pt idx="17">
                  <c:v>43867</c:v>
                </c:pt>
                <c:pt idx="18">
                  <c:v>43868</c:v>
                </c:pt>
                <c:pt idx="19">
                  <c:v>43869</c:v>
                </c:pt>
                <c:pt idx="20">
                  <c:v>43870</c:v>
                </c:pt>
                <c:pt idx="21">
                  <c:v>43871</c:v>
                </c:pt>
                <c:pt idx="22">
                  <c:v>43872</c:v>
                </c:pt>
                <c:pt idx="23">
                  <c:v>43873</c:v>
                </c:pt>
                <c:pt idx="24">
                  <c:v>43874</c:v>
                </c:pt>
                <c:pt idx="25">
                  <c:v>43875</c:v>
                </c:pt>
                <c:pt idx="26">
                  <c:v>43876</c:v>
                </c:pt>
                <c:pt idx="27">
                  <c:v>43877</c:v>
                </c:pt>
                <c:pt idx="28">
                  <c:v>43878</c:v>
                </c:pt>
                <c:pt idx="29">
                  <c:v>43879</c:v>
                </c:pt>
                <c:pt idx="30">
                  <c:v>43880</c:v>
                </c:pt>
                <c:pt idx="31">
                  <c:v>43881</c:v>
                </c:pt>
                <c:pt idx="32">
                  <c:v>43882</c:v>
                </c:pt>
                <c:pt idx="33">
                  <c:v>43883</c:v>
                </c:pt>
                <c:pt idx="34">
                  <c:v>43884</c:v>
                </c:pt>
                <c:pt idx="35">
                  <c:v>43885</c:v>
                </c:pt>
                <c:pt idx="36">
                  <c:v>43886</c:v>
                </c:pt>
                <c:pt idx="37">
                  <c:v>43887</c:v>
                </c:pt>
                <c:pt idx="38">
                  <c:v>43888</c:v>
                </c:pt>
                <c:pt idx="39">
                  <c:v>43889</c:v>
                </c:pt>
                <c:pt idx="40">
                  <c:v>43890</c:v>
                </c:pt>
                <c:pt idx="41">
                  <c:v>43891</c:v>
                </c:pt>
                <c:pt idx="42">
                  <c:v>43892</c:v>
                </c:pt>
                <c:pt idx="43">
                  <c:v>43893</c:v>
                </c:pt>
                <c:pt idx="44">
                  <c:v>43894</c:v>
                </c:pt>
                <c:pt idx="45">
                  <c:v>43895</c:v>
                </c:pt>
                <c:pt idx="46">
                  <c:v>43896</c:v>
                </c:pt>
                <c:pt idx="47">
                  <c:v>43897</c:v>
                </c:pt>
                <c:pt idx="48">
                  <c:v>43898</c:v>
                </c:pt>
                <c:pt idx="49">
                  <c:v>43899</c:v>
                </c:pt>
                <c:pt idx="50">
                  <c:v>43900</c:v>
                </c:pt>
                <c:pt idx="51">
                  <c:v>43901</c:v>
                </c:pt>
                <c:pt idx="52">
                  <c:v>43902</c:v>
                </c:pt>
                <c:pt idx="53">
                  <c:v>43903</c:v>
                </c:pt>
                <c:pt idx="54">
                  <c:v>43904</c:v>
                </c:pt>
                <c:pt idx="55">
                  <c:v>43905</c:v>
                </c:pt>
                <c:pt idx="56">
                  <c:v>43906</c:v>
                </c:pt>
                <c:pt idx="57">
                  <c:v>43907</c:v>
                </c:pt>
                <c:pt idx="58">
                  <c:v>43908</c:v>
                </c:pt>
                <c:pt idx="59">
                  <c:v>43909</c:v>
                </c:pt>
                <c:pt idx="60">
                  <c:v>43910</c:v>
                </c:pt>
                <c:pt idx="61">
                  <c:v>43911</c:v>
                </c:pt>
                <c:pt idx="62">
                  <c:v>43912</c:v>
                </c:pt>
                <c:pt idx="63">
                  <c:v>43913</c:v>
                </c:pt>
                <c:pt idx="64">
                  <c:v>43914</c:v>
                </c:pt>
                <c:pt idx="65">
                  <c:v>43915</c:v>
                </c:pt>
                <c:pt idx="66">
                  <c:v>43916</c:v>
                </c:pt>
                <c:pt idx="67">
                  <c:v>43917</c:v>
                </c:pt>
                <c:pt idx="68">
                  <c:v>43918</c:v>
                </c:pt>
                <c:pt idx="69">
                  <c:v>43919</c:v>
                </c:pt>
                <c:pt idx="70">
                  <c:v>43920</c:v>
                </c:pt>
                <c:pt idx="71">
                  <c:v>43921</c:v>
                </c:pt>
                <c:pt idx="72">
                  <c:v>43922</c:v>
                </c:pt>
                <c:pt idx="73">
                  <c:v>43923</c:v>
                </c:pt>
                <c:pt idx="74">
                  <c:v>43924</c:v>
                </c:pt>
                <c:pt idx="75">
                  <c:v>43925</c:v>
                </c:pt>
                <c:pt idx="76">
                  <c:v>43926</c:v>
                </c:pt>
                <c:pt idx="77">
                  <c:v>43927</c:v>
                </c:pt>
                <c:pt idx="78">
                  <c:v>43928</c:v>
                </c:pt>
                <c:pt idx="79">
                  <c:v>43929</c:v>
                </c:pt>
                <c:pt idx="80">
                  <c:v>43930</c:v>
                </c:pt>
                <c:pt idx="81">
                  <c:v>43931</c:v>
                </c:pt>
                <c:pt idx="82">
                  <c:v>43932</c:v>
                </c:pt>
                <c:pt idx="83">
                  <c:v>43933</c:v>
                </c:pt>
                <c:pt idx="84">
                  <c:v>43934</c:v>
                </c:pt>
                <c:pt idx="85">
                  <c:v>43935</c:v>
                </c:pt>
                <c:pt idx="86">
                  <c:v>43936</c:v>
                </c:pt>
                <c:pt idx="87">
                  <c:v>43937</c:v>
                </c:pt>
                <c:pt idx="88">
                  <c:v>43938</c:v>
                </c:pt>
                <c:pt idx="89">
                  <c:v>43939</c:v>
                </c:pt>
                <c:pt idx="90">
                  <c:v>43940</c:v>
                </c:pt>
                <c:pt idx="91">
                  <c:v>43941</c:v>
                </c:pt>
                <c:pt idx="92">
                  <c:v>43942</c:v>
                </c:pt>
                <c:pt idx="93">
                  <c:v>43943</c:v>
                </c:pt>
                <c:pt idx="94">
                  <c:v>43944</c:v>
                </c:pt>
                <c:pt idx="95">
                  <c:v>43945</c:v>
                </c:pt>
                <c:pt idx="96">
                  <c:v>43946</c:v>
                </c:pt>
                <c:pt idx="97">
                  <c:v>43947</c:v>
                </c:pt>
                <c:pt idx="98">
                  <c:v>43948</c:v>
                </c:pt>
                <c:pt idx="99">
                  <c:v>43949</c:v>
                </c:pt>
                <c:pt idx="100">
                  <c:v>43950</c:v>
                </c:pt>
                <c:pt idx="101">
                  <c:v>43951</c:v>
                </c:pt>
                <c:pt idx="102">
                  <c:v>43952</c:v>
                </c:pt>
                <c:pt idx="103">
                  <c:v>43953</c:v>
                </c:pt>
                <c:pt idx="104">
                  <c:v>43954</c:v>
                </c:pt>
                <c:pt idx="105">
                  <c:v>43955</c:v>
                </c:pt>
                <c:pt idx="106">
                  <c:v>43956</c:v>
                </c:pt>
                <c:pt idx="107">
                  <c:v>43957</c:v>
                </c:pt>
                <c:pt idx="108">
                  <c:v>43958</c:v>
                </c:pt>
                <c:pt idx="109">
                  <c:v>43959</c:v>
                </c:pt>
                <c:pt idx="110">
                  <c:v>43960</c:v>
                </c:pt>
                <c:pt idx="111">
                  <c:v>43961</c:v>
                </c:pt>
                <c:pt idx="112">
                  <c:v>43962</c:v>
                </c:pt>
                <c:pt idx="113">
                  <c:v>43963</c:v>
                </c:pt>
                <c:pt idx="114">
                  <c:v>43964</c:v>
                </c:pt>
                <c:pt idx="115">
                  <c:v>43965</c:v>
                </c:pt>
                <c:pt idx="116">
                  <c:v>43966</c:v>
                </c:pt>
                <c:pt idx="117">
                  <c:v>43967</c:v>
                </c:pt>
                <c:pt idx="118">
                  <c:v>43968</c:v>
                </c:pt>
                <c:pt idx="119">
                  <c:v>43969</c:v>
                </c:pt>
                <c:pt idx="120">
                  <c:v>43970</c:v>
                </c:pt>
                <c:pt idx="121">
                  <c:v>43971</c:v>
                </c:pt>
                <c:pt idx="122">
                  <c:v>43972</c:v>
                </c:pt>
                <c:pt idx="123">
                  <c:v>43973</c:v>
                </c:pt>
                <c:pt idx="124">
                  <c:v>43974</c:v>
                </c:pt>
                <c:pt idx="125">
                  <c:v>43975</c:v>
                </c:pt>
                <c:pt idx="126">
                  <c:v>43976</c:v>
                </c:pt>
                <c:pt idx="127">
                  <c:v>43977</c:v>
                </c:pt>
                <c:pt idx="128">
                  <c:v>43978</c:v>
                </c:pt>
                <c:pt idx="129">
                  <c:v>43979</c:v>
                </c:pt>
                <c:pt idx="130">
                  <c:v>43980</c:v>
                </c:pt>
                <c:pt idx="131">
                  <c:v>43981</c:v>
                </c:pt>
                <c:pt idx="132">
                  <c:v>43982</c:v>
                </c:pt>
                <c:pt idx="133">
                  <c:v>43983</c:v>
                </c:pt>
                <c:pt idx="134">
                  <c:v>43984</c:v>
                </c:pt>
                <c:pt idx="135">
                  <c:v>43985</c:v>
                </c:pt>
                <c:pt idx="136">
                  <c:v>43986</c:v>
                </c:pt>
                <c:pt idx="137">
                  <c:v>43987</c:v>
                </c:pt>
                <c:pt idx="138">
                  <c:v>43988</c:v>
                </c:pt>
                <c:pt idx="139">
                  <c:v>43989</c:v>
                </c:pt>
                <c:pt idx="140">
                  <c:v>43990</c:v>
                </c:pt>
                <c:pt idx="141">
                  <c:v>43991</c:v>
                </c:pt>
                <c:pt idx="142">
                  <c:v>43992</c:v>
                </c:pt>
                <c:pt idx="143">
                  <c:v>43993</c:v>
                </c:pt>
                <c:pt idx="144">
                  <c:v>43994</c:v>
                </c:pt>
                <c:pt idx="145">
                  <c:v>43995</c:v>
                </c:pt>
                <c:pt idx="146">
                  <c:v>43996</c:v>
                </c:pt>
                <c:pt idx="147">
                  <c:v>43997</c:v>
                </c:pt>
                <c:pt idx="148">
                  <c:v>43998</c:v>
                </c:pt>
                <c:pt idx="149">
                  <c:v>43999</c:v>
                </c:pt>
                <c:pt idx="150">
                  <c:v>44000</c:v>
                </c:pt>
                <c:pt idx="151">
                  <c:v>44001</c:v>
                </c:pt>
                <c:pt idx="152">
                  <c:v>44002</c:v>
                </c:pt>
                <c:pt idx="153">
                  <c:v>44003</c:v>
                </c:pt>
                <c:pt idx="154">
                  <c:v>44004</c:v>
                </c:pt>
                <c:pt idx="155">
                  <c:v>44005</c:v>
                </c:pt>
                <c:pt idx="156">
                  <c:v>44006</c:v>
                </c:pt>
                <c:pt idx="157">
                  <c:v>44007</c:v>
                </c:pt>
                <c:pt idx="158">
                  <c:v>44008</c:v>
                </c:pt>
                <c:pt idx="159">
                  <c:v>44009</c:v>
                </c:pt>
                <c:pt idx="160">
                  <c:v>44010</c:v>
                </c:pt>
                <c:pt idx="161">
                  <c:v>44011</c:v>
                </c:pt>
                <c:pt idx="162">
                  <c:v>44012</c:v>
                </c:pt>
                <c:pt idx="163">
                  <c:v>44013</c:v>
                </c:pt>
                <c:pt idx="164">
                  <c:v>44014</c:v>
                </c:pt>
                <c:pt idx="165">
                  <c:v>44015</c:v>
                </c:pt>
                <c:pt idx="166">
                  <c:v>44016</c:v>
                </c:pt>
                <c:pt idx="167">
                  <c:v>44017</c:v>
                </c:pt>
                <c:pt idx="168">
                  <c:v>44018</c:v>
                </c:pt>
                <c:pt idx="169">
                  <c:v>44020</c:v>
                </c:pt>
                <c:pt idx="170">
                  <c:v>44021</c:v>
                </c:pt>
                <c:pt idx="171">
                  <c:v>44022</c:v>
                </c:pt>
                <c:pt idx="172">
                  <c:v>44023</c:v>
                </c:pt>
                <c:pt idx="173">
                  <c:v>44024</c:v>
                </c:pt>
                <c:pt idx="174">
                  <c:v>44025</c:v>
                </c:pt>
                <c:pt idx="175">
                  <c:v>44026</c:v>
                </c:pt>
                <c:pt idx="176">
                  <c:v>44027</c:v>
                </c:pt>
                <c:pt idx="177">
                  <c:v>44028</c:v>
                </c:pt>
                <c:pt idx="178">
                  <c:v>44029</c:v>
                </c:pt>
                <c:pt idx="179">
                  <c:v>44030</c:v>
                </c:pt>
                <c:pt idx="180">
                  <c:v>44031</c:v>
                </c:pt>
                <c:pt idx="181">
                  <c:v>44032</c:v>
                </c:pt>
                <c:pt idx="182">
                  <c:v>44033</c:v>
                </c:pt>
                <c:pt idx="183">
                  <c:v>44034</c:v>
                </c:pt>
                <c:pt idx="184">
                  <c:v>44035</c:v>
                </c:pt>
                <c:pt idx="185">
                  <c:v>44036</c:v>
                </c:pt>
                <c:pt idx="186">
                  <c:v>44037</c:v>
                </c:pt>
                <c:pt idx="187">
                  <c:v>44038</c:v>
                </c:pt>
                <c:pt idx="188">
                  <c:v>44039</c:v>
                </c:pt>
                <c:pt idx="189">
                  <c:v>44040</c:v>
                </c:pt>
                <c:pt idx="190">
                  <c:v>44041</c:v>
                </c:pt>
                <c:pt idx="191">
                  <c:v>44042</c:v>
                </c:pt>
                <c:pt idx="192">
                  <c:v>44043</c:v>
                </c:pt>
                <c:pt idx="193">
                  <c:v>44044</c:v>
                </c:pt>
                <c:pt idx="194">
                  <c:v>44045</c:v>
                </c:pt>
                <c:pt idx="195">
                  <c:v>44046</c:v>
                </c:pt>
                <c:pt idx="196">
                  <c:v>44047</c:v>
                </c:pt>
                <c:pt idx="197">
                  <c:v>44048</c:v>
                </c:pt>
                <c:pt idx="198">
                  <c:v>44049</c:v>
                </c:pt>
                <c:pt idx="199">
                  <c:v>44050</c:v>
                </c:pt>
                <c:pt idx="200">
                  <c:v>44051</c:v>
                </c:pt>
                <c:pt idx="201">
                  <c:v>44052</c:v>
                </c:pt>
                <c:pt idx="202">
                  <c:v>44053</c:v>
                </c:pt>
                <c:pt idx="203">
                  <c:v>44054</c:v>
                </c:pt>
                <c:pt idx="204">
                  <c:v>44055</c:v>
                </c:pt>
                <c:pt idx="205">
                  <c:v>44056</c:v>
                </c:pt>
                <c:pt idx="206">
                  <c:v>44057</c:v>
                </c:pt>
                <c:pt idx="207">
                  <c:v>44058</c:v>
                </c:pt>
                <c:pt idx="208">
                  <c:v>44059</c:v>
                </c:pt>
                <c:pt idx="209">
                  <c:v>44060</c:v>
                </c:pt>
                <c:pt idx="210">
                  <c:v>44061</c:v>
                </c:pt>
                <c:pt idx="211">
                  <c:v>44062</c:v>
                </c:pt>
                <c:pt idx="212">
                  <c:v>44063</c:v>
                </c:pt>
                <c:pt idx="213">
                  <c:v>44064</c:v>
                </c:pt>
                <c:pt idx="214">
                  <c:v>44065</c:v>
                </c:pt>
                <c:pt idx="215">
                  <c:v>44066</c:v>
                </c:pt>
                <c:pt idx="216">
                  <c:v>44067</c:v>
                </c:pt>
                <c:pt idx="217">
                  <c:v>44068</c:v>
                </c:pt>
                <c:pt idx="218">
                  <c:v>44069</c:v>
                </c:pt>
                <c:pt idx="219">
                  <c:v>44070</c:v>
                </c:pt>
                <c:pt idx="220">
                  <c:v>44071</c:v>
                </c:pt>
                <c:pt idx="221">
                  <c:v>44072</c:v>
                </c:pt>
                <c:pt idx="222">
                  <c:v>44073</c:v>
                </c:pt>
                <c:pt idx="223">
                  <c:v>44074</c:v>
                </c:pt>
                <c:pt idx="224">
                  <c:v>44075</c:v>
                </c:pt>
                <c:pt idx="225">
                  <c:v>44076</c:v>
                </c:pt>
                <c:pt idx="226">
                  <c:v>44077</c:v>
                </c:pt>
                <c:pt idx="227">
                  <c:v>44078</c:v>
                </c:pt>
                <c:pt idx="228">
                  <c:v>44079</c:v>
                </c:pt>
                <c:pt idx="229">
                  <c:v>44080</c:v>
                </c:pt>
                <c:pt idx="230">
                  <c:v>44081</c:v>
                </c:pt>
                <c:pt idx="231">
                  <c:v>44082</c:v>
                </c:pt>
                <c:pt idx="232">
                  <c:v>44083</c:v>
                </c:pt>
                <c:pt idx="233">
                  <c:v>44084</c:v>
                </c:pt>
                <c:pt idx="234">
                  <c:v>44085</c:v>
                </c:pt>
                <c:pt idx="235">
                  <c:v>44086</c:v>
                </c:pt>
                <c:pt idx="236">
                  <c:v>44087</c:v>
                </c:pt>
                <c:pt idx="237">
                  <c:v>44088</c:v>
                </c:pt>
                <c:pt idx="238">
                  <c:v>44089</c:v>
                </c:pt>
                <c:pt idx="239">
                  <c:v>44090</c:v>
                </c:pt>
                <c:pt idx="240">
                  <c:v>44091</c:v>
                </c:pt>
                <c:pt idx="241">
                  <c:v>44092</c:v>
                </c:pt>
                <c:pt idx="242">
                  <c:v>44093</c:v>
                </c:pt>
                <c:pt idx="243">
                  <c:v>44094</c:v>
                </c:pt>
                <c:pt idx="244">
                  <c:v>44095</c:v>
                </c:pt>
                <c:pt idx="245">
                  <c:v>44096</c:v>
                </c:pt>
                <c:pt idx="246">
                  <c:v>44097</c:v>
                </c:pt>
                <c:pt idx="247">
                  <c:v>44098</c:v>
                </c:pt>
                <c:pt idx="248">
                  <c:v>44099</c:v>
                </c:pt>
                <c:pt idx="249">
                  <c:v>44100</c:v>
                </c:pt>
                <c:pt idx="250">
                  <c:v>44101</c:v>
                </c:pt>
                <c:pt idx="251">
                  <c:v>44102</c:v>
                </c:pt>
                <c:pt idx="252">
                  <c:v>44103</c:v>
                </c:pt>
                <c:pt idx="253">
                  <c:v>44104</c:v>
                </c:pt>
                <c:pt idx="254">
                  <c:v>44105</c:v>
                </c:pt>
                <c:pt idx="255">
                  <c:v>44106</c:v>
                </c:pt>
                <c:pt idx="256">
                  <c:v>44107</c:v>
                </c:pt>
                <c:pt idx="257">
                  <c:v>44108</c:v>
                </c:pt>
                <c:pt idx="258">
                  <c:v>44109</c:v>
                </c:pt>
                <c:pt idx="259">
                  <c:v>44110</c:v>
                </c:pt>
                <c:pt idx="260">
                  <c:v>44111</c:v>
                </c:pt>
                <c:pt idx="261">
                  <c:v>44112</c:v>
                </c:pt>
                <c:pt idx="262">
                  <c:v>44113</c:v>
                </c:pt>
                <c:pt idx="263">
                  <c:v>44114</c:v>
                </c:pt>
                <c:pt idx="264">
                  <c:v>44115</c:v>
                </c:pt>
                <c:pt idx="265">
                  <c:v>44116</c:v>
                </c:pt>
                <c:pt idx="266">
                  <c:v>44117</c:v>
                </c:pt>
                <c:pt idx="267">
                  <c:v>44118</c:v>
                </c:pt>
                <c:pt idx="268">
                  <c:v>44119</c:v>
                </c:pt>
                <c:pt idx="269">
                  <c:v>44120</c:v>
                </c:pt>
                <c:pt idx="270">
                  <c:v>44121</c:v>
                </c:pt>
                <c:pt idx="271">
                  <c:v>44122</c:v>
                </c:pt>
                <c:pt idx="272">
                  <c:v>44123</c:v>
                </c:pt>
                <c:pt idx="273">
                  <c:v>44124</c:v>
                </c:pt>
                <c:pt idx="274">
                  <c:v>44125</c:v>
                </c:pt>
                <c:pt idx="275">
                  <c:v>44126</c:v>
                </c:pt>
                <c:pt idx="276">
                  <c:v>44127</c:v>
                </c:pt>
                <c:pt idx="277">
                  <c:v>44128</c:v>
                </c:pt>
                <c:pt idx="278">
                  <c:v>44129</c:v>
                </c:pt>
                <c:pt idx="279">
                  <c:v>44130</c:v>
                </c:pt>
                <c:pt idx="280">
                  <c:v>44131</c:v>
                </c:pt>
                <c:pt idx="281">
                  <c:v>44132</c:v>
                </c:pt>
                <c:pt idx="282">
                  <c:v>44133</c:v>
                </c:pt>
                <c:pt idx="283">
                  <c:v>44134</c:v>
                </c:pt>
                <c:pt idx="284">
                  <c:v>44135</c:v>
                </c:pt>
                <c:pt idx="285">
                  <c:v>44136</c:v>
                </c:pt>
                <c:pt idx="286">
                  <c:v>44137</c:v>
                </c:pt>
                <c:pt idx="287">
                  <c:v>44138</c:v>
                </c:pt>
                <c:pt idx="288">
                  <c:v>44139</c:v>
                </c:pt>
                <c:pt idx="289">
                  <c:v>44140</c:v>
                </c:pt>
                <c:pt idx="290">
                  <c:v>44141</c:v>
                </c:pt>
                <c:pt idx="291">
                  <c:v>44142</c:v>
                </c:pt>
                <c:pt idx="292">
                  <c:v>44143</c:v>
                </c:pt>
                <c:pt idx="293">
                  <c:v>44144</c:v>
                </c:pt>
                <c:pt idx="294">
                  <c:v>44145</c:v>
                </c:pt>
                <c:pt idx="295">
                  <c:v>44146</c:v>
                </c:pt>
                <c:pt idx="296">
                  <c:v>44147</c:v>
                </c:pt>
                <c:pt idx="297">
                  <c:v>44148</c:v>
                </c:pt>
                <c:pt idx="298">
                  <c:v>44149</c:v>
                </c:pt>
                <c:pt idx="299">
                  <c:v>44150</c:v>
                </c:pt>
                <c:pt idx="300">
                  <c:v>44151</c:v>
                </c:pt>
                <c:pt idx="301">
                  <c:v>44152</c:v>
                </c:pt>
                <c:pt idx="302">
                  <c:v>44153</c:v>
                </c:pt>
                <c:pt idx="303">
                  <c:v>44154</c:v>
                </c:pt>
                <c:pt idx="304">
                  <c:v>44155</c:v>
                </c:pt>
                <c:pt idx="305">
                  <c:v>44156</c:v>
                </c:pt>
                <c:pt idx="306">
                  <c:v>44157</c:v>
                </c:pt>
                <c:pt idx="307">
                  <c:v>44158</c:v>
                </c:pt>
                <c:pt idx="308">
                  <c:v>44159</c:v>
                </c:pt>
                <c:pt idx="309">
                  <c:v>44160</c:v>
                </c:pt>
                <c:pt idx="310">
                  <c:v>44161</c:v>
                </c:pt>
                <c:pt idx="311">
                  <c:v>44162</c:v>
                </c:pt>
                <c:pt idx="312">
                  <c:v>44163</c:v>
                </c:pt>
                <c:pt idx="313">
                  <c:v>44164</c:v>
                </c:pt>
                <c:pt idx="314">
                  <c:v>44165</c:v>
                </c:pt>
                <c:pt idx="315">
                  <c:v>44166</c:v>
                </c:pt>
                <c:pt idx="316">
                  <c:v>44167</c:v>
                </c:pt>
                <c:pt idx="317">
                  <c:v>44168</c:v>
                </c:pt>
                <c:pt idx="318">
                  <c:v>44169</c:v>
                </c:pt>
                <c:pt idx="319">
                  <c:v>44170</c:v>
                </c:pt>
                <c:pt idx="320">
                  <c:v>44171</c:v>
                </c:pt>
                <c:pt idx="321">
                  <c:v>44172</c:v>
                </c:pt>
                <c:pt idx="322">
                  <c:v>44173</c:v>
                </c:pt>
                <c:pt idx="323">
                  <c:v>44174</c:v>
                </c:pt>
                <c:pt idx="324">
                  <c:v>44175</c:v>
                </c:pt>
                <c:pt idx="325">
                  <c:v>44176</c:v>
                </c:pt>
                <c:pt idx="326">
                  <c:v>44177</c:v>
                </c:pt>
                <c:pt idx="327">
                  <c:v>44178</c:v>
                </c:pt>
                <c:pt idx="328">
                  <c:v>44179</c:v>
                </c:pt>
                <c:pt idx="329">
                  <c:v>44180</c:v>
                </c:pt>
                <c:pt idx="330">
                  <c:v>44181</c:v>
                </c:pt>
                <c:pt idx="331">
                  <c:v>44182</c:v>
                </c:pt>
                <c:pt idx="332">
                  <c:v>44183</c:v>
                </c:pt>
                <c:pt idx="333">
                  <c:v>44184</c:v>
                </c:pt>
                <c:pt idx="334">
                  <c:v>44185</c:v>
                </c:pt>
                <c:pt idx="335">
                  <c:v>44186</c:v>
                </c:pt>
                <c:pt idx="336">
                  <c:v>44187</c:v>
                </c:pt>
                <c:pt idx="337">
                  <c:v>44188</c:v>
                </c:pt>
                <c:pt idx="338">
                  <c:v>44189</c:v>
                </c:pt>
                <c:pt idx="339">
                  <c:v>44190</c:v>
                </c:pt>
                <c:pt idx="340">
                  <c:v>44191</c:v>
                </c:pt>
                <c:pt idx="341">
                  <c:v>44192</c:v>
                </c:pt>
                <c:pt idx="342">
                  <c:v>44193</c:v>
                </c:pt>
                <c:pt idx="343">
                  <c:v>44194</c:v>
                </c:pt>
                <c:pt idx="344">
                  <c:v>44195</c:v>
                </c:pt>
                <c:pt idx="345">
                  <c:v>44561</c:v>
                </c:pt>
                <c:pt idx="346">
                  <c:v>44197</c:v>
                </c:pt>
                <c:pt idx="347">
                  <c:v>44198</c:v>
                </c:pt>
                <c:pt idx="348">
                  <c:v>44199</c:v>
                </c:pt>
                <c:pt idx="349">
                  <c:v>44200</c:v>
                </c:pt>
                <c:pt idx="350">
                  <c:v>44201</c:v>
                </c:pt>
                <c:pt idx="351">
                  <c:v>44202</c:v>
                </c:pt>
                <c:pt idx="352">
                  <c:v>44203</c:v>
                </c:pt>
                <c:pt idx="353">
                  <c:v>44204</c:v>
                </c:pt>
                <c:pt idx="354">
                  <c:v>44205</c:v>
                </c:pt>
                <c:pt idx="355">
                  <c:v>44206</c:v>
                </c:pt>
                <c:pt idx="356">
                  <c:v>44207</c:v>
                </c:pt>
                <c:pt idx="357">
                  <c:v>44208</c:v>
                </c:pt>
                <c:pt idx="358">
                  <c:v>44209</c:v>
                </c:pt>
                <c:pt idx="359">
                  <c:v>44210</c:v>
                </c:pt>
                <c:pt idx="360">
                  <c:v>44211</c:v>
                </c:pt>
                <c:pt idx="361">
                  <c:v>44212</c:v>
                </c:pt>
                <c:pt idx="362">
                  <c:v>44213</c:v>
                </c:pt>
                <c:pt idx="363">
                  <c:v>44214</c:v>
                </c:pt>
                <c:pt idx="364">
                  <c:v>44215</c:v>
                </c:pt>
                <c:pt idx="365">
                  <c:v>44216</c:v>
                </c:pt>
                <c:pt idx="366">
                  <c:v>44217</c:v>
                </c:pt>
                <c:pt idx="367">
                  <c:v>44218</c:v>
                </c:pt>
                <c:pt idx="368">
                  <c:v>44219</c:v>
                </c:pt>
                <c:pt idx="369">
                  <c:v>44220</c:v>
                </c:pt>
                <c:pt idx="370">
                  <c:v>44221</c:v>
                </c:pt>
                <c:pt idx="371">
                  <c:v>44222</c:v>
                </c:pt>
                <c:pt idx="372">
                  <c:v>44223</c:v>
                </c:pt>
                <c:pt idx="373">
                  <c:v>44224</c:v>
                </c:pt>
                <c:pt idx="374">
                  <c:v>44225</c:v>
                </c:pt>
                <c:pt idx="375">
                  <c:v>44226</c:v>
                </c:pt>
                <c:pt idx="376">
                  <c:v>44227</c:v>
                </c:pt>
                <c:pt idx="377">
                  <c:v>44228</c:v>
                </c:pt>
                <c:pt idx="378">
                  <c:v>44229</c:v>
                </c:pt>
                <c:pt idx="379">
                  <c:v>44230</c:v>
                </c:pt>
                <c:pt idx="380">
                  <c:v>44231</c:v>
                </c:pt>
                <c:pt idx="381">
                  <c:v>44232</c:v>
                </c:pt>
                <c:pt idx="382">
                  <c:v>44233</c:v>
                </c:pt>
                <c:pt idx="383">
                  <c:v>44234</c:v>
                </c:pt>
                <c:pt idx="384">
                  <c:v>44235</c:v>
                </c:pt>
                <c:pt idx="385">
                  <c:v>44236</c:v>
                </c:pt>
                <c:pt idx="386">
                  <c:v>44237</c:v>
                </c:pt>
                <c:pt idx="387">
                  <c:v>44238</c:v>
                </c:pt>
                <c:pt idx="388">
                  <c:v>44239</c:v>
                </c:pt>
                <c:pt idx="389">
                  <c:v>44240</c:v>
                </c:pt>
                <c:pt idx="390">
                  <c:v>44241</c:v>
                </c:pt>
                <c:pt idx="391">
                  <c:v>44242</c:v>
                </c:pt>
                <c:pt idx="392">
                  <c:v>44243</c:v>
                </c:pt>
                <c:pt idx="393">
                  <c:v>44244</c:v>
                </c:pt>
                <c:pt idx="394">
                  <c:v>44245</c:v>
                </c:pt>
                <c:pt idx="395">
                  <c:v>44246</c:v>
                </c:pt>
                <c:pt idx="396">
                  <c:v>44247</c:v>
                </c:pt>
                <c:pt idx="397">
                  <c:v>44248</c:v>
                </c:pt>
                <c:pt idx="398">
                  <c:v>44249</c:v>
                </c:pt>
                <c:pt idx="399">
                  <c:v>44250</c:v>
                </c:pt>
                <c:pt idx="400">
                  <c:v>44251</c:v>
                </c:pt>
                <c:pt idx="401">
                  <c:v>44252</c:v>
                </c:pt>
                <c:pt idx="402">
                  <c:v>44253</c:v>
                </c:pt>
                <c:pt idx="403">
                  <c:v>44254</c:v>
                </c:pt>
                <c:pt idx="404">
                  <c:v>44255</c:v>
                </c:pt>
                <c:pt idx="405">
                  <c:v>44256</c:v>
                </c:pt>
                <c:pt idx="406">
                  <c:v>44257</c:v>
                </c:pt>
                <c:pt idx="407">
                  <c:v>44258</c:v>
                </c:pt>
                <c:pt idx="408">
                  <c:v>44259</c:v>
                </c:pt>
                <c:pt idx="409">
                  <c:v>44260</c:v>
                </c:pt>
                <c:pt idx="410">
                  <c:v>44261</c:v>
                </c:pt>
                <c:pt idx="411">
                  <c:v>44262</c:v>
                </c:pt>
                <c:pt idx="412">
                  <c:v>44263</c:v>
                </c:pt>
                <c:pt idx="413">
                  <c:v>44264</c:v>
                </c:pt>
                <c:pt idx="414">
                  <c:v>44265</c:v>
                </c:pt>
                <c:pt idx="415">
                  <c:v>44266</c:v>
                </c:pt>
                <c:pt idx="416">
                  <c:v>44267</c:v>
                </c:pt>
                <c:pt idx="417">
                  <c:v>44268</c:v>
                </c:pt>
                <c:pt idx="418">
                  <c:v>44269</c:v>
                </c:pt>
                <c:pt idx="419">
                  <c:v>44270</c:v>
                </c:pt>
                <c:pt idx="420">
                  <c:v>44271</c:v>
                </c:pt>
                <c:pt idx="421">
                  <c:v>44272</c:v>
                </c:pt>
                <c:pt idx="422">
                  <c:v>44273</c:v>
                </c:pt>
                <c:pt idx="423">
                  <c:v>44274</c:v>
                </c:pt>
                <c:pt idx="424">
                  <c:v>44275</c:v>
                </c:pt>
                <c:pt idx="425">
                  <c:v>44276</c:v>
                </c:pt>
                <c:pt idx="426">
                  <c:v>44277</c:v>
                </c:pt>
                <c:pt idx="427">
                  <c:v>44278</c:v>
                </c:pt>
                <c:pt idx="428">
                  <c:v>44279</c:v>
                </c:pt>
                <c:pt idx="429">
                  <c:v>44280</c:v>
                </c:pt>
                <c:pt idx="430">
                  <c:v>44281</c:v>
                </c:pt>
                <c:pt idx="431">
                  <c:v>44282</c:v>
                </c:pt>
                <c:pt idx="432">
                  <c:v>44283</c:v>
                </c:pt>
                <c:pt idx="433">
                  <c:v>44284</c:v>
                </c:pt>
                <c:pt idx="434">
                  <c:v>44285</c:v>
                </c:pt>
                <c:pt idx="435">
                  <c:v>44286</c:v>
                </c:pt>
                <c:pt idx="436">
                  <c:v>44287</c:v>
                </c:pt>
                <c:pt idx="437">
                  <c:v>44288</c:v>
                </c:pt>
                <c:pt idx="438">
                  <c:v>44289</c:v>
                </c:pt>
                <c:pt idx="439">
                  <c:v>44290</c:v>
                </c:pt>
                <c:pt idx="440">
                  <c:v>44291</c:v>
                </c:pt>
                <c:pt idx="441">
                  <c:v>44292</c:v>
                </c:pt>
                <c:pt idx="442">
                  <c:v>44293</c:v>
                </c:pt>
                <c:pt idx="443">
                  <c:v>44294</c:v>
                </c:pt>
                <c:pt idx="444">
                  <c:v>44295</c:v>
                </c:pt>
                <c:pt idx="445">
                  <c:v>44296</c:v>
                </c:pt>
                <c:pt idx="446">
                  <c:v>44297</c:v>
                </c:pt>
                <c:pt idx="447">
                  <c:v>44298</c:v>
                </c:pt>
                <c:pt idx="448">
                  <c:v>44299</c:v>
                </c:pt>
                <c:pt idx="449">
                  <c:v>44300</c:v>
                </c:pt>
                <c:pt idx="450">
                  <c:v>44301</c:v>
                </c:pt>
                <c:pt idx="451">
                  <c:v>44302</c:v>
                </c:pt>
                <c:pt idx="452">
                  <c:v>44303</c:v>
                </c:pt>
                <c:pt idx="453">
                  <c:v>44304</c:v>
                </c:pt>
                <c:pt idx="454">
                  <c:v>44305</c:v>
                </c:pt>
                <c:pt idx="455">
                  <c:v>44306</c:v>
                </c:pt>
                <c:pt idx="456">
                  <c:v>44307</c:v>
                </c:pt>
                <c:pt idx="457">
                  <c:v>44308</c:v>
                </c:pt>
                <c:pt idx="458">
                  <c:v>44309</c:v>
                </c:pt>
                <c:pt idx="459">
                  <c:v>44310</c:v>
                </c:pt>
                <c:pt idx="460">
                  <c:v>44311</c:v>
                </c:pt>
                <c:pt idx="461">
                  <c:v>44312</c:v>
                </c:pt>
                <c:pt idx="462">
                  <c:v>44313</c:v>
                </c:pt>
                <c:pt idx="463">
                  <c:v>44314</c:v>
                </c:pt>
                <c:pt idx="464">
                  <c:v>44315</c:v>
                </c:pt>
                <c:pt idx="465">
                  <c:v>44316</c:v>
                </c:pt>
                <c:pt idx="466">
                  <c:v>44317</c:v>
                </c:pt>
                <c:pt idx="467">
                  <c:v>44318</c:v>
                </c:pt>
                <c:pt idx="468">
                  <c:v>44319</c:v>
                </c:pt>
                <c:pt idx="469">
                  <c:v>44320</c:v>
                </c:pt>
                <c:pt idx="470">
                  <c:v>44321</c:v>
                </c:pt>
                <c:pt idx="471">
                  <c:v>44322</c:v>
                </c:pt>
                <c:pt idx="472">
                  <c:v>44323</c:v>
                </c:pt>
                <c:pt idx="473">
                  <c:v>44324</c:v>
                </c:pt>
                <c:pt idx="474">
                  <c:v>44325</c:v>
                </c:pt>
                <c:pt idx="475">
                  <c:v>44326</c:v>
                </c:pt>
                <c:pt idx="476">
                  <c:v>44327</c:v>
                </c:pt>
                <c:pt idx="477">
                  <c:v>44328</c:v>
                </c:pt>
                <c:pt idx="478">
                  <c:v>44329</c:v>
                </c:pt>
                <c:pt idx="479">
                  <c:v>44330</c:v>
                </c:pt>
                <c:pt idx="480">
                  <c:v>44331</c:v>
                </c:pt>
                <c:pt idx="481">
                  <c:v>44332</c:v>
                </c:pt>
                <c:pt idx="482">
                  <c:v>44333</c:v>
                </c:pt>
                <c:pt idx="483">
                  <c:v>44334</c:v>
                </c:pt>
                <c:pt idx="484">
                  <c:v>44335</c:v>
                </c:pt>
                <c:pt idx="485">
                  <c:v>44336</c:v>
                </c:pt>
                <c:pt idx="486">
                  <c:v>44337</c:v>
                </c:pt>
                <c:pt idx="487">
                  <c:v>44338</c:v>
                </c:pt>
                <c:pt idx="488">
                  <c:v>44339</c:v>
                </c:pt>
                <c:pt idx="489">
                  <c:v>44340</c:v>
                </c:pt>
                <c:pt idx="490">
                  <c:v>44341</c:v>
                </c:pt>
                <c:pt idx="491">
                  <c:v>44342</c:v>
                </c:pt>
                <c:pt idx="492">
                  <c:v>44343</c:v>
                </c:pt>
                <c:pt idx="493">
                  <c:v>44344</c:v>
                </c:pt>
                <c:pt idx="494">
                  <c:v>44345</c:v>
                </c:pt>
                <c:pt idx="495">
                  <c:v>44346</c:v>
                </c:pt>
                <c:pt idx="496">
                  <c:v>44347</c:v>
                </c:pt>
                <c:pt idx="497">
                  <c:v>44348</c:v>
                </c:pt>
                <c:pt idx="498">
                  <c:v>44349</c:v>
                </c:pt>
                <c:pt idx="499">
                  <c:v>44350</c:v>
                </c:pt>
                <c:pt idx="500">
                  <c:v>44351</c:v>
                </c:pt>
                <c:pt idx="501">
                  <c:v>44352</c:v>
                </c:pt>
                <c:pt idx="502">
                  <c:v>44353</c:v>
                </c:pt>
                <c:pt idx="503">
                  <c:v>44354</c:v>
                </c:pt>
                <c:pt idx="504">
                  <c:v>44355</c:v>
                </c:pt>
                <c:pt idx="505">
                  <c:v>44356</c:v>
                </c:pt>
                <c:pt idx="506">
                  <c:v>44357</c:v>
                </c:pt>
                <c:pt idx="507">
                  <c:v>44358</c:v>
                </c:pt>
                <c:pt idx="508">
                  <c:v>44359</c:v>
                </c:pt>
                <c:pt idx="509">
                  <c:v>44360</c:v>
                </c:pt>
                <c:pt idx="510">
                  <c:v>44361</c:v>
                </c:pt>
                <c:pt idx="511">
                  <c:v>44362</c:v>
                </c:pt>
                <c:pt idx="512">
                  <c:v>44363</c:v>
                </c:pt>
                <c:pt idx="513">
                  <c:v>44364</c:v>
                </c:pt>
                <c:pt idx="514">
                  <c:v>44365</c:v>
                </c:pt>
                <c:pt idx="515">
                  <c:v>44366</c:v>
                </c:pt>
                <c:pt idx="516">
                  <c:v>44367</c:v>
                </c:pt>
                <c:pt idx="517">
                  <c:v>44368</c:v>
                </c:pt>
                <c:pt idx="518">
                  <c:v>44369</c:v>
                </c:pt>
                <c:pt idx="519">
                  <c:v>44370</c:v>
                </c:pt>
                <c:pt idx="520">
                  <c:v>44371</c:v>
                </c:pt>
                <c:pt idx="521">
                  <c:v>44372</c:v>
                </c:pt>
                <c:pt idx="522">
                  <c:v>44373</c:v>
                </c:pt>
                <c:pt idx="523">
                  <c:v>44374</c:v>
                </c:pt>
                <c:pt idx="524">
                  <c:v>44375</c:v>
                </c:pt>
                <c:pt idx="525">
                  <c:v>44376</c:v>
                </c:pt>
                <c:pt idx="526">
                  <c:v>44377</c:v>
                </c:pt>
                <c:pt idx="527">
                  <c:v>44378</c:v>
                </c:pt>
                <c:pt idx="528">
                  <c:v>44379</c:v>
                </c:pt>
                <c:pt idx="529">
                  <c:v>44380</c:v>
                </c:pt>
                <c:pt idx="530">
                  <c:v>44381</c:v>
                </c:pt>
                <c:pt idx="531">
                  <c:v>44382</c:v>
                </c:pt>
                <c:pt idx="532">
                  <c:v>44383</c:v>
                </c:pt>
                <c:pt idx="533">
                  <c:v>44384</c:v>
                </c:pt>
                <c:pt idx="534">
                  <c:v>44385</c:v>
                </c:pt>
                <c:pt idx="535">
                  <c:v>44386</c:v>
                </c:pt>
                <c:pt idx="536">
                  <c:v>44387</c:v>
                </c:pt>
                <c:pt idx="537">
                  <c:v>44388</c:v>
                </c:pt>
                <c:pt idx="538">
                  <c:v>44389</c:v>
                </c:pt>
                <c:pt idx="539">
                  <c:v>44390</c:v>
                </c:pt>
                <c:pt idx="540">
                  <c:v>44391</c:v>
                </c:pt>
                <c:pt idx="541">
                  <c:v>44392</c:v>
                </c:pt>
                <c:pt idx="542">
                  <c:v>44393</c:v>
                </c:pt>
                <c:pt idx="543">
                  <c:v>44394</c:v>
                </c:pt>
                <c:pt idx="544">
                  <c:v>44395</c:v>
                </c:pt>
                <c:pt idx="545">
                  <c:v>44396</c:v>
                </c:pt>
                <c:pt idx="546">
                  <c:v>44397</c:v>
                </c:pt>
                <c:pt idx="547">
                  <c:v>44398</c:v>
                </c:pt>
                <c:pt idx="548">
                  <c:v>44399</c:v>
                </c:pt>
                <c:pt idx="549">
                  <c:v>44400</c:v>
                </c:pt>
                <c:pt idx="550">
                  <c:v>44401</c:v>
                </c:pt>
                <c:pt idx="551">
                  <c:v>44402</c:v>
                </c:pt>
                <c:pt idx="552">
                  <c:v>44403</c:v>
                </c:pt>
                <c:pt idx="553">
                  <c:v>44404</c:v>
                </c:pt>
                <c:pt idx="554">
                  <c:v>44405</c:v>
                </c:pt>
                <c:pt idx="555">
                  <c:v>44406</c:v>
                </c:pt>
                <c:pt idx="556">
                  <c:v>44407</c:v>
                </c:pt>
                <c:pt idx="557">
                  <c:v>44408</c:v>
                </c:pt>
                <c:pt idx="558">
                  <c:v>44409</c:v>
                </c:pt>
                <c:pt idx="559">
                  <c:v>44410</c:v>
                </c:pt>
                <c:pt idx="560">
                  <c:v>44411</c:v>
                </c:pt>
                <c:pt idx="561">
                  <c:v>44412</c:v>
                </c:pt>
                <c:pt idx="562">
                  <c:v>44413</c:v>
                </c:pt>
                <c:pt idx="563">
                  <c:v>44414</c:v>
                </c:pt>
                <c:pt idx="564">
                  <c:v>44415</c:v>
                </c:pt>
                <c:pt idx="565">
                  <c:v>44416</c:v>
                </c:pt>
                <c:pt idx="566">
                  <c:v>44417</c:v>
                </c:pt>
                <c:pt idx="567">
                  <c:v>44418</c:v>
                </c:pt>
                <c:pt idx="568">
                  <c:v>44419</c:v>
                </c:pt>
                <c:pt idx="569">
                  <c:v>44420</c:v>
                </c:pt>
                <c:pt idx="570">
                  <c:v>44421</c:v>
                </c:pt>
                <c:pt idx="571">
                  <c:v>44422</c:v>
                </c:pt>
                <c:pt idx="572">
                  <c:v>44423</c:v>
                </c:pt>
                <c:pt idx="573">
                  <c:v>44424</c:v>
                </c:pt>
                <c:pt idx="574">
                  <c:v>44425</c:v>
                </c:pt>
                <c:pt idx="575">
                  <c:v>44426</c:v>
                </c:pt>
                <c:pt idx="576">
                  <c:v>44427</c:v>
                </c:pt>
                <c:pt idx="577">
                  <c:v>44428</c:v>
                </c:pt>
                <c:pt idx="578">
                  <c:v>44429</c:v>
                </c:pt>
                <c:pt idx="579">
                  <c:v>44430</c:v>
                </c:pt>
                <c:pt idx="580">
                  <c:v>44431</c:v>
                </c:pt>
                <c:pt idx="581">
                  <c:v>44432</c:v>
                </c:pt>
                <c:pt idx="582">
                  <c:v>44433</c:v>
                </c:pt>
                <c:pt idx="583">
                  <c:v>44434</c:v>
                </c:pt>
                <c:pt idx="584">
                  <c:v>44435</c:v>
                </c:pt>
                <c:pt idx="585">
                  <c:v>44436</c:v>
                </c:pt>
                <c:pt idx="586">
                  <c:v>44437</c:v>
                </c:pt>
                <c:pt idx="587">
                  <c:v>44438</c:v>
                </c:pt>
                <c:pt idx="588">
                  <c:v>44439</c:v>
                </c:pt>
                <c:pt idx="589">
                  <c:v>44440</c:v>
                </c:pt>
                <c:pt idx="590">
                  <c:v>44441</c:v>
                </c:pt>
                <c:pt idx="591">
                  <c:v>44442</c:v>
                </c:pt>
                <c:pt idx="592">
                  <c:v>44443</c:v>
                </c:pt>
                <c:pt idx="593">
                  <c:v>44444</c:v>
                </c:pt>
                <c:pt idx="594">
                  <c:v>44445</c:v>
                </c:pt>
                <c:pt idx="595">
                  <c:v>44446</c:v>
                </c:pt>
                <c:pt idx="596">
                  <c:v>44447</c:v>
                </c:pt>
                <c:pt idx="597">
                  <c:v>44448</c:v>
                </c:pt>
                <c:pt idx="598">
                  <c:v>44449</c:v>
                </c:pt>
                <c:pt idx="599">
                  <c:v>44450</c:v>
                </c:pt>
                <c:pt idx="600">
                  <c:v>44451</c:v>
                </c:pt>
                <c:pt idx="601">
                  <c:v>44452</c:v>
                </c:pt>
                <c:pt idx="602">
                  <c:v>44453</c:v>
                </c:pt>
                <c:pt idx="603">
                  <c:v>44454</c:v>
                </c:pt>
                <c:pt idx="604">
                  <c:v>44455</c:v>
                </c:pt>
                <c:pt idx="605">
                  <c:v>44456</c:v>
                </c:pt>
                <c:pt idx="606">
                  <c:v>44457</c:v>
                </c:pt>
                <c:pt idx="607">
                  <c:v>44458</c:v>
                </c:pt>
                <c:pt idx="608">
                  <c:v>44459</c:v>
                </c:pt>
                <c:pt idx="609">
                  <c:v>44460</c:v>
                </c:pt>
                <c:pt idx="610">
                  <c:v>44461</c:v>
                </c:pt>
                <c:pt idx="611">
                  <c:v>44462</c:v>
                </c:pt>
                <c:pt idx="612">
                  <c:v>44463</c:v>
                </c:pt>
                <c:pt idx="613">
                  <c:v>44464</c:v>
                </c:pt>
                <c:pt idx="614">
                  <c:v>44465</c:v>
                </c:pt>
                <c:pt idx="615">
                  <c:v>44466</c:v>
                </c:pt>
                <c:pt idx="616">
                  <c:v>44467</c:v>
                </c:pt>
                <c:pt idx="617">
                  <c:v>44468</c:v>
                </c:pt>
                <c:pt idx="618">
                  <c:v>44469</c:v>
                </c:pt>
                <c:pt idx="619">
                  <c:v>44470</c:v>
                </c:pt>
                <c:pt idx="620">
                  <c:v>44471</c:v>
                </c:pt>
                <c:pt idx="621">
                  <c:v>44472</c:v>
                </c:pt>
                <c:pt idx="622">
                  <c:v>44473</c:v>
                </c:pt>
                <c:pt idx="623">
                  <c:v>44474</c:v>
                </c:pt>
                <c:pt idx="624">
                  <c:v>44475</c:v>
                </c:pt>
                <c:pt idx="625">
                  <c:v>44476</c:v>
                </c:pt>
                <c:pt idx="626">
                  <c:v>44477</c:v>
                </c:pt>
                <c:pt idx="627">
                  <c:v>44478</c:v>
                </c:pt>
                <c:pt idx="628">
                  <c:v>44479</c:v>
                </c:pt>
                <c:pt idx="629">
                  <c:v>44480</c:v>
                </c:pt>
                <c:pt idx="630">
                  <c:v>44481</c:v>
                </c:pt>
                <c:pt idx="631">
                  <c:v>44482</c:v>
                </c:pt>
                <c:pt idx="632">
                  <c:v>44483</c:v>
                </c:pt>
                <c:pt idx="633">
                  <c:v>44484</c:v>
                </c:pt>
                <c:pt idx="634">
                  <c:v>44485</c:v>
                </c:pt>
                <c:pt idx="635">
                  <c:v>44486</c:v>
                </c:pt>
                <c:pt idx="636">
                  <c:v>44487</c:v>
                </c:pt>
                <c:pt idx="637">
                  <c:v>44488</c:v>
                </c:pt>
                <c:pt idx="638">
                  <c:v>44489</c:v>
                </c:pt>
                <c:pt idx="639">
                  <c:v>44490</c:v>
                </c:pt>
                <c:pt idx="640">
                  <c:v>44491</c:v>
                </c:pt>
                <c:pt idx="641">
                  <c:v>44492</c:v>
                </c:pt>
                <c:pt idx="642">
                  <c:v>44493</c:v>
                </c:pt>
                <c:pt idx="643">
                  <c:v>44494</c:v>
                </c:pt>
                <c:pt idx="644">
                  <c:v>44495</c:v>
                </c:pt>
                <c:pt idx="645">
                  <c:v>44496</c:v>
                </c:pt>
                <c:pt idx="646">
                  <c:v>44497</c:v>
                </c:pt>
                <c:pt idx="647">
                  <c:v>44498</c:v>
                </c:pt>
                <c:pt idx="648">
                  <c:v>44499</c:v>
                </c:pt>
                <c:pt idx="649">
                  <c:v>44500</c:v>
                </c:pt>
                <c:pt idx="650">
                  <c:v>44501</c:v>
                </c:pt>
                <c:pt idx="651">
                  <c:v>44502</c:v>
                </c:pt>
                <c:pt idx="652">
                  <c:v>44503</c:v>
                </c:pt>
                <c:pt idx="653">
                  <c:v>44504</c:v>
                </c:pt>
                <c:pt idx="654">
                  <c:v>44505</c:v>
                </c:pt>
                <c:pt idx="655">
                  <c:v>44506</c:v>
                </c:pt>
                <c:pt idx="656">
                  <c:v>44507</c:v>
                </c:pt>
                <c:pt idx="657">
                  <c:v>44508</c:v>
                </c:pt>
                <c:pt idx="658">
                  <c:v>44509</c:v>
                </c:pt>
                <c:pt idx="659">
                  <c:v>44510</c:v>
                </c:pt>
                <c:pt idx="660">
                  <c:v>44511</c:v>
                </c:pt>
                <c:pt idx="661">
                  <c:v>44512</c:v>
                </c:pt>
                <c:pt idx="662">
                  <c:v>44513</c:v>
                </c:pt>
                <c:pt idx="663">
                  <c:v>44514</c:v>
                </c:pt>
                <c:pt idx="664">
                  <c:v>44515</c:v>
                </c:pt>
                <c:pt idx="665">
                  <c:v>44516</c:v>
                </c:pt>
                <c:pt idx="666">
                  <c:v>44517</c:v>
                </c:pt>
                <c:pt idx="667">
                  <c:v>44518</c:v>
                </c:pt>
                <c:pt idx="668">
                  <c:v>44519</c:v>
                </c:pt>
                <c:pt idx="669">
                  <c:v>44520</c:v>
                </c:pt>
                <c:pt idx="670">
                  <c:v>44521</c:v>
                </c:pt>
                <c:pt idx="671">
                  <c:v>44522</c:v>
                </c:pt>
                <c:pt idx="672">
                  <c:v>44523</c:v>
                </c:pt>
                <c:pt idx="673">
                  <c:v>44524</c:v>
                </c:pt>
                <c:pt idx="674">
                  <c:v>44525</c:v>
                </c:pt>
                <c:pt idx="675">
                  <c:v>44526</c:v>
                </c:pt>
              </c:numCache>
            </c:numRef>
          </c:cat>
          <c:val>
            <c:numRef>
              <c:f>国家衛健委発表に基づく感染状況!$AB$27:$AB$705</c:f>
              <c:numCache>
                <c:formatCode>General</c:formatCode>
                <c:ptCount val="678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25</c:v>
                </c:pt>
                <c:pt idx="4">
                  <c:v>41</c:v>
                </c:pt>
                <c:pt idx="5">
                  <c:v>56</c:v>
                </c:pt>
                <c:pt idx="6">
                  <c:v>80</c:v>
                </c:pt>
                <c:pt idx="7">
                  <c:v>106</c:v>
                </c:pt>
                <c:pt idx="8">
                  <c:v>132</c:v>
                </c:pt>
                <c:pt idx="9">
                  <c:v>170</c:v>
                </c:pt>
                <c:pt idx="10">
                  <c:v>213</c:v>
                </c:pt>
                <c:pt idx="11">
                  <c:v>259</c:v>
                </c:pt>
                <c:pt idx="12">
                  <c:v>304</c:v>
                </c:pt>
                <c:pt idx="13">
                  <c:v>361</c:v>
                </c:pt>
                <c:pt idx="14">
                  <c:v>425</c:v>
                </c:pt>
                <c:pt idx="15">
                  <c:v>490</c:v>
                </c:pt>
                <c:pt idx="16">
                  <c:v>563</c:v>
                </c:pt>
                <c:pt idx="17">
                  <c:v>636</c:v>
                </c:pt>
                <c:pt idx="18">
                  <c:v>722</c:v>
                </c:pt>
                <c:pt idx="19">
                  <c:v>811</c:v>
                </c:pt>
                <c:pt idx="20">
                  <c:v>908</c:v>
                </c:pt>
                <c:pt idx="21">
                  <c:v>1016</c:v>
                </c:pt>
                <c:pt idx="22">
                  <c:v>1113</c:v>
                </c:pt>
                <c:pt idx="23">
                  <c:v>1367</c:v>
                </c:pt>
                <c:pt idx="24">
                  <c:v>1380</c:v>
                </c:pt>
                <c:pt idx="25">
                  <c:v>1523</c:v>
                </c:pt>
                <c:pt idx="26">
                  <c:v>1665</c:v>
                </c:pt>
                <c:pt idx="27">
                  <c:v>1770</c:v>
                </c:pt>
                <c:pt idx="28">
                  <c:v>1868</c:v>
                </c:pt>
                <c:pt idx="29">
                  <c:v>2004</c:v>
                </c:pt>
                <c:pt idx="30">
                  <c:v>2118</c:v>
                </c:pt>
                <c:pt idx="31">
                  <c:v>2236</c:v>
                </c:pt>
                <c:pt idx="32">
                  <c:v>2345</c:v>
                </c:pt>
                <c:pt idx="33">
                  <c:v>2442</c:v>
                </c:pt>
                <c:pt idx="34">
                  <c:v>2592</c:v>
                </c:pt>
                <c:pt idx="35">
                  <c:v>2663</c:v>
                </c:pt>
                <c:pt idx="36">
                  <c:v>2715</c:v>
                </c:pt>
                <c:pt idx="37">
                  <c:v>2744</c:v>
                </c:pt>
                <c:pt idx="38">
                  <c:v>2788</c:v>
                </c:pt>
                <c:pt idx="39">
                  <c:v>2835</c:v>
                </c:pt>
                <c:pt idx="40">
                  <c:v>2870</c:v>
                </c:pt>
                <c:pt idx="41">
                  <c:v>2912</c:v>
                </c:pt>
                <c:pt idx="42">
                  <c:v>2943</c:v>
                </c:pt>
                <c:pt idx="43">
                  <c:v>2981</c:v>
                </c:pt>
                <c:pt idx="44">
                  <c:v>3012</c:v>
                </c:pt>
                <c:pt idx="45">
                  <c:v>3042</c:v>
                </c:pt>
                <c:pt idx="46">
                  <c:v>3070</c:v>
                </c:pt>
                <c:pt idx="47">
                  <c:v>3097</c:v>
                </c:pt>
                <c:pt idx="48">
                  <c:v>3119</c:v>
                </c:pt>
                <c:pt idx="49">
                  <c:v>3136</c:v>
                </c:pt>
                <c:pt idx="50">
                  <c:v>3158</c:v>
                </c:pt>
                <c:pt idx="51">
                  <c:v>3169</c:v>
                </c:pt>
                <c:pt idx="52">
                  <c:v>3176</c:v>
                </c:pt>
                <c:pt idx="53">
                  <c:v>3189</c:v>
                </c:pt>
                <c:pt idx="54">
                  <c:v>3199</c:v>
                </c:pt>
                <c:pt idx="55">
                  <c:v>3213</c:v>
                </c:pt>
                <c:pt idx="56">
                  <c:v>3226</c:v>
                </c:pt>
                <c:pt idx="57">
                  <c:v>3237</c:v>
                </c:pt>
                <c:pt idx="58">
                  <c:v>3245</c:v>
                </c:pt>
                <c:pt idx="59">
                  <c:v>3248</c:v>
                </c:pt>
                <c:pt idx="60">
                  <c:v>3255</c:v>
                </c:pt>
                <c:pt idx="61">
                  <c:v>3261</c:v>
                </c:pt>
                <c:pt idx="62">
                  <c:v>3270</c:v>
                </c:pt>
                <c:pt idx="63">
                  <c:v>3277</c:v>
                </c:pt>
                <c:pt idx="64">
                  <c:v>3281</c:v>
                </c:pt>
                <c:pt idx="65">
                  <c:v>3287</c:v>
                </c:pt>
                <c:pt idx="66">
                  <c:v>3292</c:v>
                </c:pt>
                <c:pt idx="67">
                  <c:v>3295</c:v>
                </c:pt>
                <c:pt idx="68">
                  <c:v>3300</c:v>
                </c:pt>
                <c:pt idx="69">
                  <c:v>3304</c:v>
                </c:pt>
                <c:pt idx="70">
                  <c:v>3305</c:v>
                </c:pt>
                <c:pt idx="71">
                  <c:v>3312</c:v>
                </c:pt>
                <c:pt idx="72">
                  <c:v>3318</c:v>
                </c:pt>
                <c:pt idx="73">
                  <c:v>3322</c:v>
                </c:pt>
                <c:pt idx="74">
                  <c:v>3326</c:v>
                </c:pt>
                <c:pt idx="75">
                  <c:v>3329</c:v>
                </c:pt>
                <c:pt idx="76">
                  <c:v>3331</c:v>
                </c:pt>
                <c:pt idx="77">
                  <c:v>3331</c:v>
                </c:pt>
                <c:pt idx="78">
                  <c:v>3333</c:v>
                </c:pt>
                <c:pt idx="79">
                  <c:v>3335</c:v>
                </c:pt>
                <c:pt idx="80">
                  <c:v>3336</c:v>
                </c:pt>
                <c:pt idx="81">
                  <c:v>3339</c:v>
                </c:pt>
                <c:pt idx="82">
                  <c:v>3339</c:v>
                </c:pt>
                <c:pt idx="83">
                  <c:v>3341</c:v>
                </c:pt>
                <c:pt idx="84">
                  <c:v>3341</c:v>
                </c:pt>
                <c:pt idx="85">
                  <c:v>3342</c:v>
                </c:pt>
                <c:pt idx="86">
                  <c:v>3342</c:v>
                </c:pt>
                <c:pt idx="87">
                  <c:v>3342</c:v>
                </c:pt>
                <c:pt idx="88">
                  <c:v>4632</c:v>
                </c:pt>
                <c:pt idx="89">
                  <c:v>4632</c:v>
                </c:pt>
                <c:pt idx="90">
                  <c:v>4632</c:v>
                </c:pt>
                <c:pt idx="91">
                  <c:v>4632</c:v>
                </c:pt>
                <c:pt idx="92">
                  <c:v>4632</c:v>
                </c:pt>
                <c:pt idx="93">
                  <c:v>4632</c:v>
                </c:pt>
                <c:pt idx="94">
                  <c:v>4632</c:v>
                </c:pt>
                <c:pt idx="95">
                  <c:v>4632</c:v>
                </c:pt>
                <c:pt idx="96">
                  <c:v>4632</c:v>
                </c:pt>
                <c:pt idx="97">
                  <c:v>4633</c:v>
                </c:pt>
                <c:pt idx="98">
                  <c:v>4633</c:v>
                </c:pt>
                <c:pt idx="99">
                  <c:v>4633</c:v>
                </c:pt>
                <c:pt idx="100">
                  <c:v>4633</c:v>
                </c:pt>
                <c:pt idx="101">
                  <c:v>4633</c:v>
                </c:pt>
                <c:pt idx="102">
                  <c:v>4633</c:v>
                </c:pt>
                <c:pt idx="103">
                  <c:v>4633</c:v>
                </c:pt>
                <c:pt idx="104">
                  <c:v>4633</c:v>
                </c:pt>
                <c:pt idx="105">
                  <c:v>4633</c:v>
                </c:pt>
                <c:pt idx="106">
                  <c:v>4633</c:v>
                </c:pt>
                <c:pt idx="107">
                  <c:v>4633</c:v>
                </c:pt>
                <c:pt idx="108">
                  <c:v>4633</c:v>
                </c:pt>
                <c:pt idx="109">
                  <c:v>4633</c:v>
                </c:pt>
                <c:pt idx="110">
                  <c:v>4633</c:v>
                </c:pt>
                <c:pt idx="111">
                  <c:v>4633</c:v>
                </c:pt>
                <c:pt idx="112">
                  <c:v>4633</c:v>
                </c:pt>
                <c:pt idx="113">
                  <c:v>4633</c:v>
                </c:pt>
                <c:pt idx="114">
                  <c:v>4633</c:v>
                </c:pt>
                <c:pt idx="115">
                  <c:v>4633</c:v>
                </c:pt>
                <c:pt idx="116">
                  <c:v>4633</c:v>
                </c:pt>
                <c:pt idx="117">
                  <c:v>4634</c:v>
                </c:pt>
                <c:pt idx="118">
                  <c:v>4634</c:v>
                </c:pt>
                <c:pt idx="119">
                  <c:v>4634</c:v>
                </c:pt>
                <c:pt idx="120">
                  <c:v>4634</c:v>
                </c:pt>
                <c:pt idx="121">
                  <c:v>4634</c:v>
                </c:pt>
                <c:pt idx="122">
                  <c:v>4634</c:v>
                </c:pt>
                <c:pt idx="123">
                  <c:v>4634</c:v>
                </c:pt>
                <c:pt idx="124">
                  <c:v>4634</c:v>
                </c:pt>
                <c:pt idx="125">
                  <c:v>4634</c:v>
                </c:pt>
                <c:pt idx="126">
                  <c:v>4634</c:v>
                </c:pt>
                <c:pt idx="127">
                  <c:v>4634</c:v>
                </c:pt>
                <c:pt idx="128">
                  <c:v>4634</c:v>
                </c:pt>
                <c:pt idx="129">
                  <c:v>4634</c:v>
                </c:pt>
                <c:pt idx="130">
                  <c:v>4634</c:v>
                </c:pt>
                <c:pt idx="131">
                  <c:v>4634</c:v>
                </c:pt>
                <c:pt idx="132">
                  <c:v>4634</c:v>
                </c:pt>
                <c:pt idx="133">
                  <c:v>4634</c:v>
                </c:pt>
                <c:pt idx="134">
                  <c:v>4634</c:v>
                </c:pt>
                <c:pt idx="135">
                  <c:v>4634</c:v>
                </c:pt>
                <c:pt idx="136">
                  <c:v>4634</c:v>
                </c:pt>
                <c:pt idx="137">
                  <c:v>4634</c:v>
                </c:pt>
                <c:pt idx="138">
                  <c:v>4634</c:v>
                </c:pt>
                <c:pt idx="139">
                  <c:v>4634</c:v>
                </c:pt>
                <c:pt idx="140">
                  <c:v>4634</c:v>
                </c:pt>
                <c:pt idx="141">
                  <c:v>4634</c:v>
                </c:pt>
                <c:pt idx="142">
                  <c:v>4634</c:v>
                </c:pt>
                <c:pt idx="143">
                  <c:v>4634</c:v>
                </c:pt>
                <c:pt idx="144">
                  <c:v>4634</c:v>
                </c:pt>
                <c:pt idx="145">
                  <c:v>4634</c:v>
                </c:pt>
                <c:pt idx="146">
                  <c:v>4634</c:v>
                </c:pt>
                <c:pt idx="147">
                  <c:v>4634</c:v>
                </c:pt>
                <c:pt idx="148">
                  <c:v>4634</c:v>
                </c:pt>
                <c:pt idx="149">
                  <c:v>4634</c:v>
                </c:pt>
                <c:pt idx="150">
                  <c:v>4634</c:v>
                </c:pt>
                <c:pt idx="151">
                  <c:v>4634</c:v>
                </c:pt>
                <c:pt idx="152">
                  <c:v>4634</c:v>
                </c:pt>
                <c:pt idx="153">
                  <c:v>4634</c:v>
                </c:pt>
                <c:pt idx="154">
                  <c:v>4634</c:v>
                </c:pt>
                <c:pt idx="155">
                  <c:v>4634</c:v>
                </c:pt>
                <c:pt idx="156">
                  <c:v>4634</c:v>
                </c:pt>
                <c:pt idx="157">
                  <c:v>4634</c:v>
                </c:pt>
                <c:pt idx="158">
                  <c:v>4634</c:v>
                </c:pt>
                <c:pt idx="159">
                  <c:v>4634</c:v>
                </c:pt>
                <c:pt idx="160">
                  <c:v>4634</c:v>
                </c:pt>
                <c:pt idx="161">
                  <c:v>4634</c:v>
                </c:pt>
                <c:pt idx="162">
                  <c:v>4634</c:v>
                </c:pt>
                <c:pt idx="163">
                  <c:v>4634</c:v>
                </c:pt>
                <c:pt idx="164">
                  <c:v>4634</c:v>
                </c:pt>
                <c:pt idx="165">
                  <c:v>4634</c:v>
                </c:pt>
                <c:pt idx="166">
                  <c:v>4634</c:v>
                </c:pt>
                <c:pt idx="167">
                  <c:v>4634</c:v>
                </c:pt>
                <c:pt idx="168">
                  <c:v>4634</c:v>
                </c:pt>
                <c:pt idx="169">
                  <c:v>4634</c:v>
                </c:pt>
                <c:pt idx="170">
                  <c:v>4634</c:v>
                </c:pt>
                <c:pt idx="171">
                  <c:v>4634</c:v>
                </c:pt>
                <c:pt idx="172">
                  <c:v>4634</c:v>
                </c:pt>
                <c:pt idx="173">
                  <c:v>4634</c:v>
                </c:pt>
                <c:pt idx="174">
                  <c:v>4634</c:v>
                </c:pt>
                <c:pt idx="175">
                  <c:v>4634</c:v>
                </c:pt>
                <c:pt idx="176">
                  <c:v>4634</c:v>
                </c:pt>
                <c:pt idx="177">
                  <c:v>4634</c:v>
                </c:pt>
                <c:pt idx="178">
                  <c:v>4634</c:v>
                </c:pt>
                <c:pt idx="179">
                  <c:v>4634</c:v>
                </c:pt>
                <c:pt idx="180">
                  <c:v>4634</c:v>
                </c:pt>
                <c:pt idx="181">
                  <c:v>4634</c:v>
                </c:pt>
                <c:pt idx="182">
                  <c:v>4634</c:v>
                </c:pt>
                <c:pt idx="183">
                  <c:v>4634</c:v>
                </c:pt>
                <c:pt idx="184">
                  <c:v>4634</c:v>
                </c:pt>
                <c:pt idx="185">
                  <c:v>4634</c:v>
                </c:pt>
                <c:pt idx="186">
                  <c:v>4634</c:v>
                </c:pt>
                <c:pt idx="187">
                  <c:v>4634</c:v>
                </c:pt>
                <c:pt idx="188">
                  <c:v>4634</c:v>
                </c:pt>
                <c:pt idx="189">
                  <c:v>4634</c:v>
                </c:pt>
                <c:pt idx="190">
                  <c:v>4634</c:v>
                </c:pt>
                <c:pt idx="191">
                  <c:v>4634</c:v>
                </c:pt>
                <c:pt idx="192">
                  <c:v>4634</c:v>
                </c:pt>
                <c:pt idx="193">
                  <c:v>4634</c:v>
                </c:pt>
                <c:pt idx="194">
                  <c:v>4634</c:v>
                </c:pt>
                <c:pt idx="195">
                  <c:v>4634</c:v>
                </c:pt>
                <c:pt idx="196">
                  <c:v>4634</c:v>
                </c:pt>
                <c:pt idx="197">
                  <c:v>4634</c:v>
                </c:pt>
                <c:pt idx="198">
                  <c:v>4634</c:v>
                </c:pt>
                <c:pt idx="199">
                  <c:v>4634</c:v>
                </c:pt>
                <c:pt idx="200">
                  <c:v>4634</c:v>
                </c:pt>
                <c:pt idx="201">
                  <c:v>4634</c:v>
                </c:pt>
                <c:pt idx="202">
                  <c:v>4634</c:v>
                </c:pt>
                <c:pt idx="203">
                  <c:v>4634</c:v>
                </c:pt>
                <c:pt idx="204">
                  <c:v>4634</c:v>
                </c:pt>
                <c:pt idx="205">
                  <c:v>4634</c:v>
                </c:pt>
                <c:pt idx="206">
                  <c:v>4634</c:v>
                </c:pt>
                <c:pt idx="207">
                  <c:v>4634</c:v>
                </c:pt>
                <c:pt idx="208">
                  <c:v>4634</c:v>
                </c:pt>
                <c:pt idx="209">
                  <c:v>4634</c:v>
                </c:pt>
                <c:pt idx="210">
                  <c:v>4634</c:v>
                </c:pt>
                <c:pt idx="211">
                  <c:v>4634</c:v>
                </c:pt>
                <c:pt idx="212">
                  <c:v>4634</c:v>
                </c:pt>
                <c:pt idx="213">
                  <c:v>4634</c:v>
                </c:pt>
                <c:pt idx="214">
                  <c:v>4634</c:v>
                </c:pt>
                <c:pt idx="215">
                  <c:v>4634</c:v>
                </c:pt>
                <c:pt idx="216">
                  <c:v>4634</c:v>
                </c:pt>
                <c:pt idx="217">
                  <c:v>4634</c:v>
                </c:pt>
                <c:pt idx="218">
                  <c:v>4634</c:v>
                </c:pt>
                <c:pt idx="219">
                  <c:v>4634</c:v>
                </c:pt>
                <c:pt idx="220">
                  <c:v>4634</c:v>
                </c:pt>
                <c:pt idx="221">
                  <c:v>4634</c:v>
                </c:pt>
                <c:pt idx="222">
                  <c:v>4634</c:v>
                </c:pt>
                <c:pt idx="223">
                  <c:v>4634</c:v>
                </c:pt>
                <c:pt idx="224">
                  <c:v>4634</c:v>
                </c:pt>
                <c:pt idx="225">
                  <c:v>4634</c:v>
                </c:pt>
                <c:pt idx="226">
                  <c:v>4634</c:v>
                </c:pt>
                <c:pt idx="227">
                  <c:v>4634</c:v>
                </c:pt>
                <c:pt idx="228">
                  <c:v>4634</c:v>
                </c:pt>
                <c:pt idx="229">
                  <c:v>4634</c:v>
                </c:pt>
                <c:pt idx="230">
                  <c:v>4634</c:v>
                </c:pt>
                <c:pt idx="231">
                  <c:v>4634</c:v>
                </c:pt>
                <c:pt idx="232">
                  <c:v>4634</c:v>
                </c:pt>
                <c:pt idx="233">
                  <c:v>4634</c:v>
                </c:pt>
                <c:pt idx="234">
                  <c:v>4634</c:v>
                </c:pt>
                <c:pt idx="235">
                  <c:v>4634</c:v>
                </c:pt>
                <c:pt idx="236">
                  <c:v>4634</c:v>
                </c:pt>
                <c:pt idx="237">
                  <c:v>4634</c:v>
                </c:pt>
                <c:pt idx="238">
                  <c:v>4634</c:v>
                </c:pt>
                <c:pt idx="239">
                  <c:v>4634</c:v>
                </c:pt>
                <c:pt idx="240">
                  <c:v>4634</c:v>
                </c:pt>
                <c:pt idx="241">
                  <c:v>4634</c:v>
                </c:pt>
                <c:pt idx="242">
                  <c:v>4634</c:v>
                </c:pt>
                <c:pt idx="243">
                  <c:v>4634</c:v>
                </c:pt>
                <c:pt idx="244">
                  <c:v>4634</c:v>
                </c:pt>
                <c:pt idx="245">
                  <c:v>4634</c:v>
                </c:pt>
                <c:pt idx="246">
                  <c:v>4634</c:v>
                </c:pt>
                <c:pt idx="247">
                  <c:v>4634</c:v>
                </c:pt>
                <c:pt idx="248">
                  <c:v>4634</c:v>
                </c:pt>
                <c:pt idx="249">
                  <c:v>4634</c:v>
                </c:pt>
                <c:pt idx="250">
                  <c:v>4634</c:v>
                </c:pt>
                <c:pt idx="251">
                  <c:v>4634</c:v>
                </c:pt>
                <c:pt idx="252">
                  <c:v>4634</c:v>
                </c:pt>
                <c:pt idx="253">
                  <c:v>4634</c:v>
                </c:pt>
                <c:pt idx="254">
                  <c:v>4634</c:v>
                </c:pt>
                <c:pt idx="255">
                  <c:v>4634</c:v>
                </c:pt>
                <c:pt idx="256">
                  <c:v>4634</c:v>
                </c:pt>
                <c:pt idx="257">
                  <c:v>4634</c:v>
                </c:pt>
                <c:pt idx="258">
                  <c:v>4634</c:v>
                </c:pt>
                <c:pt idx="259">
                  <c:v>4634</c:v>
                </c:pt>
                <c:pt idx="260">
                  <c:v>4634</c:v>
                </c:pt>
                <c:pt idx="261">
                  <c:v>4634</c:v>
                </c:pt>
                <c:pt idx="262">
                  <c:v>4634</c:v>
                </c:pt>
                <c:pt idx="263">
                  <c:v>4634</c:v>
                </c:pt>
                <c:pt idx="264">
                  <c:v>4634</c:v>
                </c:pt>
                <c:pt idx="265">
                  <c:v>4634</c:v>
                </c:pt>
                <c:pt idx="266">
                  <c:v>4634</c:v>
                </c:pt>
                <c:pt idx="267">
                  <c:v>4634</c:v>
                </c:pt>
                <c:pt idx="268">
                  <c:v>4634</c:v>
                </c:pt>
                <c:pt idx="269">
                  <c:v>4634</c:v>
                </c:pt>
                <c:pt idx="270">
                  <c:v>4634</c:v>
                </c:pt>
                <c:pt idx="271">
                  <c:v>4634</c:v>
                </c:pt>
                <c:pt idx="272">
                  <c:v>4634</c:v>
                </c:pt>
                <c:pt idx="273">
                  <c:v>4634</c:v>
                </c:pt>
                <c:pt idx="274">
                  <c:v>4634</c:v>
                </c:pt>
                <c:pt idx="275">
                  <c:v>4634</c:v>
                </c:pt>
                <c:pt idx="276">
                  <c:v>4634</c:v>
                </c:pt>
                <c:pt idx="277">
                  <c:v>4634</c:v>
                </c:pt>
                <c:pt idx="278">
                  <c:v>4634</c:v>
                </c:pt>
                <c:pt idx="279">
                  <c:v>4634</c:v>
                </c:pt>
                <c:pt idx="280">
                  <c:v>4634</c:v>
                </c:pt>
                <c:pt idx="281">
                  <c:v>4634</c:v>
                </c:pt>
                <c:pt idx="282">
                  <c:v>4634</c:v>
                </c:pt>
                <c:pt idx="283">
                  <c:v>4634</c:v>
                </c:pt>
                <c:pt idx="284">
                  <c:v>4634</c:v>
                </c:pt>
                <c:pt idx="285">
                  <c:v>4634</c:v>
                </c:pt>
                <c:pt idx="286">
                  <c:v>4634</c:v>
                </c:pt>
                <c:pt idx="287">
                  <c:v>4634</c:v>
                </c:pt>
                <c:pt idx="288">
                  <c:v>4634</c:v>
                </c:pt>
                <c:pt idx="289">
                  <c:v>4634</c:v>
                </c:pt>
                <c:pt idx="290">
                  <c:v>4634</c:v>
                </c:pt>
                <c:pt idx="291">
                  <c:v>4634</c:v>
                </c:pt>
                <c:pt idx="292">
                  <c:v>4634</c:v>
                </c:pt>
                <c:pt idx="293">
                  <c:v>4634</c:v>
                </c:pt>
                <c:pt idx="294">
                  <c:v>4634</c:v>
                </c:pt>
                <c:pt idx="295">
                  <c:v>4634</c:v>
                </c:pt>
                <c:pt idx="296">
                  <c:v>4634</c:v>
                </c:pt>
                <c:pt idx="297">
                  <c:v>4634</c:v>
                </c:pt>
                <c:pt idx="298">
                  <c:v>4634</c:v>
                </c:pt>
                <c:pt idx="299">
                  <c:v>4634</c:v>
                </c:pt>
                <c:pt idx="300">
                  <c:v>4634</c:v>
                </c:pt>
                <c:pt idx="301">
                  <c:v>4634</c:v>
                </c:pt>
                <c:pt idx="302">
                  <c:v>4634</c:v>
                </c:pt>
                <c:pt idx="303">
                  <c:v>4634</c:v>
                </c:pt>
                <c:pt idx="304">
                  <c:v>4634</c:v>
                </c:pt>
                <c:pt idx="305">
                  <c:v>4634</c:v>
                </c:pt>
                <c:pt idx="306">
                  <c:v>4634</c:v>
                </c:pt>
                <c:pt idx="307">
                  <c:v>4634</c:v>
                </c:pt>
                <c:pt idx="308">
                  <c:v>4634</c:v>
                </c:pt>
                <c:pt idx="309">
                  <c:v>4634</c:v>
                </c:pt>
                <c:pt idx="310">
                  <c:v>4634</c:v>
                </c:pt>
                <c:pt idx="311">
                  <c:v>4634</c:v>
                </c:pt>
                <c:pt idx="312">
                  <c:v>4634</c:v>
                </c:pt>
                <c:pt idx="313">
                  <c:v>4634</c:v>
                </c:pt>
                <c:pt idx="314">
                  <c:v>4634</c:v>
                </c:pt>
                <c:pt idx="315">
                  <c:v>4634</c:v>
                </c:pt>
                <c:pt idx="316">
                  <c:v>4634</c:v>
                </c:pt>
                <c:pt idx="317">
                  <c:v>4634</c:v>
                </c:pt>
                <c:pt idx="318">
                  <c:v>4634</c:v>
                </c:pt>
                <c:pt idx="319">
                  <c:v>4634</c:v>
                </c:pt>
                <c:pt idx="320">
                  <c:v>4634</c:v>
                </c:pt>
                <c:pt idx="321">
                  <c:v>4634</c:v>
                </c:pt>
                <c:pt idx="322">
                  <c:v>4634</c:v>
                </c:pt>
                <c:pt idx="323">
                  <c:v>4634</c:v>
                </c:pt>
                <c:pt idx="324">
                  <c:v>4634</c:v>
                </c:pt>
                <c:pt idx="325">
                  <c:v>4634</c:v>
                </c:pt>
                <c:pt idx="326">
                  <c:v>4634</c:v>
                </c:pt>
                <c:pt idx="327">
                  <c:v>4634</c:v>
                </c:pt>
                <c:pt idx="328">
                  <c:v>4634</c:v>
                </c:pt>
                <c:pt idx="329">
                  <c:v>4634</c:v>
                </c:pt>
                <c:pt idx="330">
                  <c:v>4634</c:v>
                </c:pt>
                <c:pt idx="331">
                  <c:v>4634</c:v>
                </c:pt>
                <c:pt idx="332">
                  <c:v>4634</c:v>
                </c:pt>
                <c:pt idx="333">
                  <c:v>4634</c:v>
                </c:pt>
                <c:pt idx="334">
                  <c:v>4634</c:v>
                </c:pt>
                <c:pt idx="335">
                  <c:v>4634</c:v>
                </c:pt>
                <c:pt idx="336">
                  <c:v>4634</c:v>
                </c:pt>
                <c:pt idx="337">
                  <c:v>4634</c:v>
                </c:pt>
                <c:pt idx="338">
                  <c:v>4634</c:v>
                </c:pt>
                <c:pt idx="339">
                  <c:v>4634</c:v>
                </c:pt>
                <c:pt idx="340">
                  <c:v>4634</c:v>
                </c:pt>
                <c:pt idx="341">
                  <c:v>4634</c:v>
                </c:pt>
                <c:pt idx="342">
                  <c:v>4634</c:v>
                </c:pt>
                <c:pt idx="343">
                  <c:v>4634</c:v>
                </c:pt>
                <c:pt idx="344">
                  <c:v>4634</c:v>
                </c:pt>
                <c:pt idx="345">
                  <c:v>4634</c:v>
                </c:pt>
                <c:pt idx="346">
                  <c:v>4634</c:v>
                </c:pt>
                <c:pt idx="347">
                  <c:v>4634</c:v>
                </c:pt>
                <c:pt idx="348">
                  <c:v>4634</c:v>
                </c:pt>
                <c:pt idx="349">
                  <c:v>4634</c:v>
                </c:pt>
                <c:pt idx="350">
                  <c:v>4634</c:v>
                </c:pt>
                <c:pt idx="351">
                  <c:v>4634</c:v>
                </c:pt>
                <c:pt idx="352">
                  <c:v>4634</c:v>
                </c:pt>
                <c:pt idx="353">
                  <c:v>4634</c:v>
                </c:pt>
                <c:pt idx="354">
                  <c:v>4634</c:v>
                </c:pt>
                <c:pt idx="355">
                  <c:v>4634</c:v>
                </c:pt>
                <c:pt idx="356">
                  <c:v>4634</c:v>
                </c:pt>
                <c:pt idx="357">
                  <c:v>4634</c:v>
                </c:pt>
                <c:pt idx="358">
                  <c:v>4635</c:v>
                </c:pt>
                <c:pt idx="359">
                  <c:v>4635</c:v>
                </c:pt>
                <c:pt idx="360">
                  <c:v>4635</c:v>
                </c:pt>
                <c:pt idx="361">
                  <c:v>4635</c:v>
                </c:pt>
                <c:pt idx="362">
                  <c:v>4635</c:v>
                </c:pt>
                <c:pt idx="363">
                  <c:v>4635</c:v>
                </c:pt>
                <c:pt idx="364">
                  <c:v>4635</c:v>
                </c:pt>
                <c:pt idx="365">
                  <c:v>4635</c:v>
                </c:pt>
                <c:pt idx="366">
                  <c:v>4635</c:v>
                </c:pt>
                <c:pt idx="367">
                  <c:v>4635</c:v>
                </c:pt>
                <c:pt idx="368">
                  <c:v>4635</c:v>
                </c:pt>
                <c:pt idx="369">
                  <c:v>4635</c:v>
                </c:pt>
                <c:pt idx="370">
                  <c:v>4636</c:v>
                </c:pt>
                <c:pt idx="371">
                  <c:v>4636</c:v>
                </c:pt>
                <c:pt idx="372">
                  <c:v>4636</c:v>
                </c:pt>
                <c:pt idx="373">
                  <c:v>4636</c:v>
                </c:pt>
                <c:pt idx="374">
                  <c:v>4636</c:v>
                </c:pt>
                <c:pt idx="375">
                  <c:v>4636</c:v>
                </c:pt>
                <c:pt idx="376">
                  <c:v>4636</c:v>
                </c:pt>
                <c:pt idx="377">
                  <c:v>4636</c:v>
                </c:pt>
                <c:pt idx="378">
                  <c:v>4636</c:v>
                </c:pt>
                <c:pt idx="379">
                  <c:v>4636</c:v>
                </c:pt>
                <c:pt idx="380">
                  <c:v>4636</c:v>
                </c:pt>
                <c:pt idx="381">
                  <c:v>4636</c:v>
                </c:pt>
                <c:pt idx="382">
                  <c:v>4636</c:v>
                </c:pt>
                <c:pt idx="383">
                  <c:v>4636</c:v>
                </c:pt>
                <c:pt idx="384">
                  <c:v>4636</c:v>
                </c:pt>
                <c:pt idx="385">
                  <c:v>4636</c:v>
                </c:pt>
                <c:pt idx="386">
                  <c:v>4636</c:v>
                </c:pt>
                <c:pt idx="387">
                  <c:v>4636</c:v>
                </c:pt>
                <c:pt idx="388">
                  <c:v>4636</c:v>
                </c:pt>
                <c:pt idx="389">
                  <c:v>4636</c:v>
                </c:pt>
                <c:pt idx="390">
                  <c:v>4636</c:v>
                </c:pt>
                <c:pt idx="391">
                  <c:v>4636</c:v>
                </c:pt>
                <c:pt idx="392">
                  <c:v>4636</c:v>
                </c:pt>
                <c:pt idx="393">
                  <c:v>4636</c:v>
                </c:pt>
                <c:pt idx="394">
                  <c:v>4636</c:v>
                </c:pt>
                <c:pt idx="395">
                  <c:v>4636</c:v>
                </c:pt>
                <c:pt idx="396">
                  <c:v>4636</c:v>
                </c:pt>
                <c:pt idx="397">
                  <c:v>4636</c:v>
                </c:pt>
                <c:pt idx="398">
                  <c:v>4636</c:v>
                </c:pt>
                <c:pt idx="399">
                  <c:v>4636</c:v>
                </c:pt>
                <c:pt idx="400">
                  <c:v>4636</c:v>
                </c:pt>
                <c:pt idx="401">
                  <c:v>4636</c:v>
                </c:pt>
                <c:pt idx="402">
                  <c:v>4636</c:v>
                </c:pt>
                <c:pt idx="403">
                  <c:v>4636</c:v>
                </c:pt>
                <c:pt idx="404">
                  <c:v>4636</c:v>
                </c:pt>
                <c:pt idx="405">
                  <c:v>4636</c:v>
                </c:pt>
                <c:pt idx="406">
                  <c:v>4636</c:v>
                </c:pt>
                <c:pt idx="407">
                  <c:v>4636</c:v>
                </c:pt>
                <c:pt idx="408">
                  <c:v>4636</c:v>
                </c:pt>
                <c:pt idx="409">
                  <c:v>4636</c:v>
                </c:pt>
                <c:pt idx="410">
                  <c:v>4636</c:v>
                </c:pt>
                <c:pt idx="411">
                  <c:v>4636</c:v>
                </c:pt>
                <c:pt idx="412">
                  <c:v>4636</c:v>
                </c:pt>
                <c:pt idx="413">
                  <c:v>4636</c:v>
                </c:pt>
                <c:pt idx="414">
                  <c:v>4636</c:v>
                </c:pt>
                <c:pt idx="415">
                  <c:v>4636</c:v>
                </c:pt>
                <c:pt idx="416">
                  <c:v>4636</c:v>
                </c:pt>
                <c:pt idx="417">
                  <c:v>4636</c:v>
                </c:pt>
                <c:pt idx="418">
                  <c:v>4636</c:v>
                </c:pt>
                <c:pt idx="419">
                  <c:v>4636</c:v>
                </c:pt>
                <c:pt idx="420">
                  <c:v>4636</c:v>
                </c:pt>
                <c:pt idx="421">
                  <c:v>4636</c:v>
                </c:pt>
                <c:pt idx="422">
                  <c:v>4636</c:v>
                </c:pt>
                <c:pt idx="423">
                  <c:v>4636</c:v>
                </c:pt>
                <c:pt idx="424">
                  <c:v>4636</c:v>
                </c:pt>
                <c:pt idx="425">
                  <c:v>4636</c:v>
                </c:pt>
                <c:pt idx="426">
                  <c:v>4636</c:v>
                </c:pt>
                <c:pt idx="427">
                  <c:v>4636</c:v>
                </c:pt>
                <c:pt idx="428">
                  <c:v>4636</c:v>
                </c:pt>
                <c:pt idx="429">
                  <c:v>4636</c:v>
                </c:pt>
                <c:pt idx="430">
                  <c:v>4636</c:v>
                </c:pt>
                <c:pt idx="431">
                  <c:v>4636</c:v>
                </c:pt>
                <c:pt idx="432">
                  <c:v>4636</c:v>
                </c:pt>
                <c:pt idx="433">
                  <c:v>4636</c:v>
                </c:pt>
                <c:pt idx="434">
                  <c:v>4636</c:v>
                </c:pt>
                <c:pt idx="435">
                  <c:v>4636</c:v>
                </c:pt>
                <c:pt idx="436">
                  <c:v>4636</c:v>
                </c:pt>
                <c:pt idx="437">
                  <c:v>4636</c:v>
                </c:pt>
                <c:pt idx="438">
                  <c:v>4636</c:v>
                </c:pt>
                <c:pt idx="439">
                  <c:v>4636</c:v>
                </c:pt>
                <c:pt idx="440">
                  <c:v>4636</c:v>
                </c:pt>
                <c:pt idx="441">
                  <c:v>4636</c:v>
                </c:pt>
                <c:pt idx="442">
                  <c:v>4636</c:v>
                </c:pt>
                <c:pt idx="443">
                  <c:v>4636</c:v>
                </c:pt>
                <c:pt idx="444">
                  <c:v>4636</c:v>
                </c:pt>
                <c:pt idx="445">
                  <c:v>4636</c:v>
                </c:pt>
                <c:pt idx="446">
                  <c:v>4636</c:v>
                </c:pt>
                <c:pt idx="447">
                  <c:v>4636</c:v>
                </c:pt>
                <c:pt idx="448">
                  <c:v>4636</c:v>
                </c:pt>
                <c:pt idx="449">
                  <c:v>4636</c:v>
                </c:pt>
                <c:pt idx="450">
                  <c:v>4636</c:v>
                </c:pt>
                <c:pt idx="451">
                  <c:v>4636</c:v>
                </c:pt>
                <c:pt idx="452">
                  <c:v>4636</c:v>
                </c:pt>
                <c:pt idx="453">
                  <c:v>4636</c:v>
                </c:pt>
                <c:pt idx="454">
                  <c:v>4636</c:v>
                </c:pt>
                <c:pt idx="455">
                  <c:v>4636</c:v>
                </c:pt>
                <c:pt idx="456">
                  <c:v>4636</c:v>
                </c:pt>
                <c:pt idx="457">
                  <c:v>4636</c:v>
                </c:pt>
                <c:pt idx="458">
                  <c:v>4636</c:v>
                </c:pt>
                <c:pt idx="459">
                  <c:v>4636</c:v>
                </c:pt>
                <c:pt idx="460">
                  <c:v>4636</c:v>
                </c:pt>
                <c:pt idx="461">
                  <c:v>4636</c:v>
                </c:pt>
                <c:pt idx="462">
                  <c:v>4636</c:v>
                </c:pt>
                <c:pt idx="463">
                  <c:v>4636</c:v>
                </c:pt>
                <c:pt idx="464">
                  <c:v>4636</c:v>
                </c:pt>
                <c:pt idx="465">
                  <c:v>4636</c:v>
                </c:pt>
                <c:pt idx="466">
                  <c:v>4636</c:v>
                </c:pt>
                <c:pt idx="467">
                  <c:v>4636</c:v>
                </c:pt>
                <c:pt idx="468">
                  <c:v>4636</c:v>
                </c:pt>
                <c:pt idx="469">
                  <c:v>4636</c:v>
                </c:pt>
                <c:pt idx="470">
                  <c:v>4636</c:v>
                </c:pt>
                <c:pt idx="471">
                  <c:v>4636</c:v>
                </c:pt>
                <c:pt idx="472">
                  <c:v>4636</c:v>
                </c:pt>
                <c:pt idx="473">
                  <c:v>4636</c:v>
                </c:pt>
                <c:pt idx="474">
                  <c:v>4636</c:v>
                </c:pt>
                <c:pt idx="475">
                  <c:v>4636</c:v>
                </c:pt>
                <c:pt idx="476">
                  <c:v>4636</c:v>
                </c:pt>
                <c:pt idx="477">
                  <c:v>4636</c:v>
                </c:pt>
                <c:pt idx="478">
                  <c:v>4636</c:v>
                </c:pt>
                <c:pt idx="479">
                  <c:v>4636</c:v>
                </c:pt>
                <c:pt idx="480">
                  <c:v>4636</c:v>
                </c:pt>
                <c:pt idx="481">
                  <c:v>4636</c:v>
                </c:pt>
                <c:pt idx="482">
                  <c:v>4636</c:v>
                </c:pt>
                <c:pt idx="483">
                  <c:v>4636</c:v>
                </c:pt>
                <c:pt idx="484">
                  <c:v>4636</c:v>
                </c:pt>
                <c:pt idx="485">
                  <c:v>4636</c:v>
                </c:pt>
                <c:pt idx="486">
                  <c:v>4636</c:v>
                </c:pt>
                <c:pt idx="487">
                  <c:v>4636</c:v>
                </c:pt>
                <c:pt idx="488">
                  <c:v>4636</c:v>
                </c:pt>
                <c:pt idx="489">
                  <c:v>4636</c:v>
                </c:pt>
                <c:pt idx="490">
                  <c:v>4636</c:v>
                </c:pt>
                <c:pt idx="491">
                  <c:v>4636</c:v>
                </c:pt>
                <c:pt idx="492">
                  <c:v>4636</c:v>
                </c:pt>
                <c:pt idx="493">
                  <c:v>4636</c:v>
                </c:pt>
                <c:pt idx="494">
                  <c:v>4636</c:v>
                </c:pt>
                <c:pt idx="495">
                  <c:v>4636</c:v>
                </c:pt>
                <c:pt idx="496">
                  <c:v>4636</c:v>
                </c:pt>
                <c:pt idx="497">
                  <c:v>4636</c:v>
                </c:pt>
                <c:pt idx="498">
                  <c:v>4636</c:v>
                </c:pt>
                <c:pt idx="499">
                  <c:v>4636</c:v>
                </c:pt>
                <c:pt idx="500">
                  <c:v>4636</c:v>
                </c:pt>
                <c:pt idx="501">
                  <c:v>4636</c:v>
                </c:pt>
                <c:pt idx="502">
                  <c:v>4636</c:v>
                </c:pt>
                <c:pt idx="503">
                  <c:v>4636</c:v>
                </c:pt>
                <c:pt idx="504">
                  <c:v>4636</c:v>
                </c:pt>
                <c:pt idx="505">
                  <c:v>4636</c:v>
                </c:pt>
                <c:pt idx="506">
                  <c:v>4636</c:v>
                </c:pt>
                <c:pt idx="507">
                  <c:v>4636</c:v>
                </c:pt>
                <c:pt idx="508">
                  <c:v>4636</c:v>
                </c:pt>
                <c:pt idx="509">
                  <c:v>4636</c:v>
                </c:pt>
                <c:pt idx="510">
                  <c:v>4636</c:v>
                </c:pt>
                <c:pt idx="511">
                  <c:v>4636</c:v>
                </c:pt>
                <c:pt idx="512">
                  <c:v>4636</c:v>
                </c:pt>
                <c:pt idx="513">
                  <c:v>4636</c:v>
                </c:pt>
                <c:pt idx="514">
                  <c:v>4636</c:v>
                </c:pt>
                <c:pt idx="515">
                  <c:v>4636</c:v>
                </c:pt>
                <c:pt idx="516">
                  <c:v>4636</c:v>
                </c:pt>
                <c:pt idx="517">
                  <c:v>4636</c:v>
                </c:pt>
                <c:pt idx="518">
                  <c:v>4636</c:v>
                </c:pt>
                <c:pt idx="519">
                  <c:v>4636</c:v>
                </c:pt>
                <c:pt idx="520">
                  <c:v>4636</c:v>
                </c:pt>
                <c:pt idx="521">
                  <c:v>4636</c:v>
                </c:pt>
                <c:pt idx="522">
                  <c:v>4636</c:v>
                </c:pt>
                <c:pt idx="523">
                  <c:v>4636</c:v>
                </c:pt>
                <c:pt idx="524">
                  <c:v>4636</c:v>
                </c:pt>
                <c:pt idx="525">
                  <c:v>4636</c:v>
                </c:pt>
                <c:pt idx="526">
                  <c:v>4636</c:v>
                </c:pt>
                <c:pt idx="527">
                  <c:v>4636</c:v>
                </c:pt>
                <c:pt idx="528">
                  <c:v>4636</c:v>
                </c:pt>
                <c:pt idx="529">
                  <c:v>4636</c:v>
                </c:pt>
                <c:pt idx="530">
                  <c:v>4636</c:v>
                </c:pt>
                <c:pt idx="531">
                  <c:v>4636</c:v>
                </c:pt>
                <c:pt idx="532">
                  <c:v>4636</c:v>
                </c:pt>
                <c:pt idx="533">
                  <c:v>4636</c:v>
                </c:pt>
                <c:pt idx="534">
                  <c:v>4636</c:v>
                </c:pt>
                <c:pt idx="535">
                  <c:v>4636</c:v>
                </c:pt>
                <c:pt idx="536">
                  <c:v>4636</c:v>
                </c:pt>
                <c:pt idx="537">
                  <c:v>4636</c:v>
                </c:pt>
                <c:pt idx="538">
                  <c:v>4636</c:v>
                </c:pt>
                <c:pt idx="539">
                  <c:v>4636</c:v>
                </c:pt>
                <c:pt idx="540">
                  <c:v>4636</c:v>
                </c:pt>
                <c:pt idx="541">
                  <c:v>4636</c:v>
                </c:pt>
                <c:pt idx="542">
                  <c:v>4636</c:v>
                </c:pt>
                <c:pt idx="543">
                  <c:v>4636</c:v>
                </c:pt>
                <c:pt idx="544">
                  <c:v>4636</c:v>
                </c:pt>
                <c:pt idx="545">
                  <c:v>4636</c:v>
                </c:pt>
                <c:pt idx="546">
                  <c:v>4636</c:v>
                </c:pt>
                <c:pt idx="547">
                  <c:v>4636</c:v>
                </c:pt>
                <c:pt idx="548">
                  <c:v>4636</c:v>
                </c:pt>
                <c:pt idx="549">
                  <c:v>4636</c:v>
                </c:pt>
                <c:pt idx="550">
                  <c:v>4636</c:v>
                </c:pt>
                <c:pt idx="551">
                  <c:v>4636</c:v>
                </c:pt>
                <c:pt idx="552">
                  <c:v>4636</c:v>
                </c:pt>
                <c:pt idx="553">
                  <c:v>4636</c:v>
                </c:pt>
                <c:pt idx="554">
                  <c:v>4636</c:v>
                </c:pt>
                <c:pt idx="555">
                  <c:v>4636</c:v>
                </c:pt>
                <c:pt idx="556">
                  <c:v>4636</c:v>
                </c:pt>
                <c:pt idx="557">
                  <c:v>4636</c:v>
                </c:pt>
                <c:pt idx="558">
                  <c:v>4636</c:v>
                </c:pt>
                <c:pt idx="559">
                  <c:v>4636</c:v>
                </c:pt>
                <c:pt idx="560">
                  <c:v>4636</c:v>
                </c:pt>
                <c:pt idx="561">
                  <c:v>4636</c:v>
                </c:pt>
                <c:pt idx="562">
                  <c:v>4636</c:v>
                </c:pt>
                <c:pt idx="563">
                  <c:v>4636</c:v>
                </c:pt>
                <c:pt idx="564">
                  <c:v>4636</c:v>
                </c:pt>
                <c:pt idx="565">
                  <c:v>4636</c:v>
                </c:pt>
                <c:pt idx="566">
                  <c:v>4636</c:v>
                </c:pt>
                <c:pt idx="567">
                  <c:v>4636</c:v>
                </c:pt>
                <c:pt idx="568">
                  <c:v>4636</c:v>
                </c:pt>
                <c:pt idx="569">
                  <c:v>4636</c:v>
                </c:pt>
                <c:pt idx="570">
                  <c:v>4636</c:v>
                </c:pt>
                <c:pt idx="571">
                  <c:v>4636</c:v>
                </c:pt>
                <c:pt idx="572">
                  <c:v>4636</c:v>
                </c:pt>
                <c:pt idx="573">
                  <c:v>4636</c:v>
                </c:pt>
                <c:pt idx="574">
                  <c:v>4636</c:v>
                </c:pt>
                <c:pt idx="575">
                  <c:v>4636</c:v>
                </c:pt>
                <c:pt idx="576">
                  <c:v>4636</c:v>
                </c:pt>
                <c:pt idx="577">
                  <c:v>4636</c:v>
                </c:pt>
                <c:pt idx="578">
                  <c:v>4636</c:v>
                </c:pt>
                <c:pt idx="579">
                  <c:v>4636</c:v>
                </c:pt>
                <c:pt idx="580">
                  <c:v>4636</c:v>
                </c:pt>
                <c:pt idx="581">
                  <c:v>4636</c:v>
                </c:pt>
                <c:pt idx="582">
                  <c:v>4636</c:v>
                </c:pt>
                <c:pt idx="583">
                  <c:v>4636</c:v>
                </c:pt>
                <c:pt idx="584">
                  <c:v>4636</c:v>
                </c:pt>
                <c:pt idx="585">
                  <c:v>4636</c:v>
                </c:pt>
                <c:pt idx="586">
                  <c:v>4636</c:v>
                </c:pt>
                <c:pt idx="587">
                  <c:v>4636</c:v>
                </c:pt>
                <c:pt idx="588">
                  <c:v>4636</c:v>
                </c:pt>
                <c:pt idx="589">
                  <c:v>4636</c:v>
                </c:pt>
                <c:pt idx="590">
                  <c:v>4636</c:v>
                </c:pt>
                <c:pt idx="591">
                  <c:v>4636</c:v>
                </c:pt>
                <c:pt idx="592">
                  <c:v>4636</c:v>
                </c:pt>
                <c:pt idx="593">
                  <c:v>4636</c:v>
                </c:pt>
                <c:pt idx="594">
                  <c:v>4636</c:v>
                </c:pt>
                <c:pt idx="595">
                  <c:v>4636</c:v>
                </c:pt>
                <c:pt idx="596">
                  <c:v>4636</c:v>
                </c:pt>
                <c:pt idx="597">
                  <c:v>4636</c:v>
                </c:pt>
                <c:pt idx="598">
                  <c:v>4636</c:v>
                </c:pt>
                <c:pt idx="599">
                  <c:v>4636</c:v>
                </c:pt>
                <c:pt idx="600">
                  <c:v>4636</c:v>
                </c:pt>
                <c:pt idx="601">
                  <c:v>4636</c:v>
                </c:pt>
                <c:pt idx="602">
                  <c:v>4636</c:v>
                </c:pt>
                <c:pt idx="603">
                  <c:v>4636</c:v>
                </c:pt>
                <c:pt idx="604">
                  <c:v>4636</c:v>
                </c:pt>
                <c:pt idx="605">
                  <c:v>4636</c:v>
                </c:pt>
                <c:pt idx="606">
                  <c:v>4636</c:v>
                </c:pt>
                <c:pt idx="607">
                  <c:v>4636</c:v>
                </c:pt>
                <c:pt idx="608">
                  <c:v>4636</c:v>
                </c:pt>
                <c:pt idx="609">
                  <c:v>4636</c:v>
                </c:pt>
                <c:pt idx="610">
                  <c:v>4636</c:v>
                </c:pt>
                <c:pt idx="611">
                  <c:v>4636</c:v>
                </c:pt>
                <c:pt idx="612">
                  <c:v>4636</c:v>
                </c:pt>
                <c:pt idx="613">
                  <c:v>4636</c:v>
                </c:pt>
                <c:pt idx="614">
                  <c:v>4636</c:v>
                </c:pt>
                <c:pt idx="615">
                  <c:v>4636</c:v>
                </c:pt>
                <c:pt idx="616">
                  <c:v>4636</c:v>
                </c:pt>
                <c:pt idx="617">
                  <c:v>4636</c:v>
                </c:pt>
                <c:pt idx="618">
                  <c:v>4636</c:v>
                </c:pt>
                <c:pt idx="619">
                  <c:v>4636</c:v>
                </c:pt>
                <c:pt idx="620">
                  <c:v>4636</c:v>
                </c:pt>
                <c:pt idx="621">
                  <c:v>4636</c:v>
                </c:pt>
                <c:pt idx="622">
                  <c:v>4636</c:v>
                </c:pt>
                <c:pt idx="623">
                  <c:v>4636</c:v>
                </c:pt>
                <c:pt idx="624">
                  <c:v>4636</c:v>
                </c:pt>
                <c:pt idx="625">
                  <c:v>4636</c:v>
                </c:pt>
                <c:pt idx="626">
                  <c:v>4636</c:v>
                </c:pt>
                <c:pt idx="627">
                  <c:v>4636</c:v>
                </c:pt>
                <c:pt idx="628">
                  <c:v>4636</c:v>
                </c:pt>
                <c:pt idx="629">
                  <c:v>4636</c:v>
                </c:pt>
                <c:pt idx="630">
                  <c:v>4636</c:v>
                </c:pt>
                <c:pt idx="631">
                  <c:v>4636</c:v>
                </c:pt>
                <c:pt idx="632">
                  <c:v>4636</c:v>
                </c:pt>
                <c:pt idx="633">
                  <c:v>4636</c:v>
                </c:pt>
                <c:pt idx="634">
                  <c:v>4636</c:v>
                </c:pt>
                <c:pt idx="635">
                  <c:v>4636</c:v>
                </c:pt>
                <c:pt idx="636">
                  <c:v>4636</c:v>
                </c:pt>
                <c:pt idx="637">
                  <c:v>4636</c:v>
                </c:pt>
                <c:pt idx="638">
                  <c:v>4636</c:v>
                </c:pt>
                <c:pt idx="639">
                  <c:v>4636</c:v>
                </c:pt>
                <c:pt idx="640">
                  <c:v>4636</c:v>
                </c:pt>
                <c:pt idx="641">
                  <c:v>4636</c:v>
                </c:pt>
                <c:pt idx="642">
                  <c:v>4636</c:v>
                </c:pt>
                <c:pt idx="643">
                  <c:v>4636</c:v>
                </c:pt>
                <c:pt idx="644">
                  <c:v>4636</c:v>
                </c:pt>
                <c:pt idx="645">
                  <c:v>4636</c:v>
                </c:pt>
                <c:pt idx="646">
                  <c:v>4636</c:v>
                </c:pt>
                <c:pt idx="647">
                  <c:v>4636</c:v>
                </c:pt>
                <c:pt idx="648">
                  <c:v>4636</c:v>
                </c:pt>
                <c:pt idx="649">
                  <c:v>4636</c:v>
                </c:pt>
                <c:pt idx="650">
                  <c:v>4636</c:v>
                </c:pt>
                <c:pt idx="651">
                  <c:v>4636</c:v>
                </c:pt>
                <c:pt idx="652">
                  <c:v>4636</c:v>
                </c:pt>
                <c:pt idx="653">
                  <c:v>4636</c:v>
                </c:pt>
                <c:pt idx="654">
                  <c:v>4636</c:v>
                </c:pt>
                <c:pt idx="655">
                  <c:v>4636</c:v>
                </c:pt>
                <c:pt idx="656">
                  <c:v>4636</c:v>
                </c:pt>
                <c:pt idx="657">
                  <c:v>4636</c:v>
                </c:pt>
                <c:pt idx="658">
                  <c:v>4636</c:v>
                </c:pt>
                <c:pt idx="659">
                  <c:v>4636</c:v>
                </c:pt>
                <c:pt idx="660">
                  <c:v>4636</c:v>
                </c:pt>
                <c:pt idx="661">
                  <c:v>4636</c:v>
                </c:pt>
                <c:pt idx="662">
                  <c:v>4636</c:v>
                </c:pt>
                <c:pt idx="663">
                  <c:v>4636</c:v>
                </c:pt>
                <c:pt idx="664">
                  <c:v>4636</c:v>
                </c:pt>
                <c:pt idx="665">
                  <c:v>4636</c:v>
                </c:pt>
                <c:pt idx="666">
                  <c:v>4636</c:v>
                </c:pt>
                <c:pt idx="667">
                  <c:v>4636</c:v>
                </c:pt>
                <c:pt idx="668">
                  <c:v>4636</c:v>
                </c:pt>
                <c:pt idx="669">
                  <c:v>4636</c:v>
                </c:pt>
                <c:pt idx="670">
                  <c:v>4636</c:v>
                </c:pt>
                <c:pt idx="671">
                  <c:v>4636</c:v>
                </c:pt>
                <c:pt idx="672">
                  <c:v>4636</c:v>
                </c:pt>
                <c:pt idx="673">
                  <c:v>4636</c:v>
                </c:pt>
                <c:pt idx="674">
                  <c:v>4636</c:v>
                </c:pt>
                <c:pt idx="675">
                  <c:v>4636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41-4056-9AF3-F2317E475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207448"/>
        <c:axId val="707201216"/>
      </c:lineChart>
      <c:catAx>
        <c:axId val="707207448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1216"/>
        <c:crosses val="autoZero"/>
        <c:auto val="0"/>
        <c:lblAlgn val="ctr"/>
        <c:lblOffset val="100"/>
        <c:tickLblSkip val="14"/>
        <c:noMultiLvlLbl val="1"/>
      </c:catAx>
      <c:valAx>
        <c:axId val="7072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7207448"/>
        <c:crossesAt val="1"/>
        <c:crossBetween val="between"/>
      </c:valAx>
      <c:valAx>
        <c:axId val="7016233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1644744"/>
        <c:crosses val="max"/>
        <c:crossBetween val="between"/>
      </c:valAx>
      <c:dateAx>
        <c:axId val="351644744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701623328"/>
        <c:crosses val="autoZero"/>
        <c:auto val="1"/>
        <c:lblOffset val="100"/>
        <c:baseTimeUnit val="days"/>
      </c:date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59535067442736711"/>
          <c:y val="0.47711533190640887"/>
          <c:w val="0.28026706729317291"/>
          <c:h val="0.15287393477574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b="1" i="0" baseline="0">
                <a:effectLst/>
              </a:rPr>
              <a:t>無症状感染者の推移</a:t>
            </a:r>
            <a:endParaRPr lang="ja-JP" altLang="ja-JP">
              <a:effectLst/>
            </a:endParaRPr>
          </a:p>
          <a:p>
            <a:pPr>
              <a:defRPr/>
            </a:pPr>
            <a:r>
              <a:rPr lang="ja-JP" altLang="ja-JP" sz="1800" b="1" i="0" baseline="0">
                <a:effectLst/>
              </a:rPr>
              <a:t>（累計）</a:t>
            </a:r>
            <a:endParaRPr lang="ja-JP" altLang="ja-JP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9745399138056422E-2"/>
          <c:y val="1.2342461322648978E-2"/>
          <c:w val="0.88969908629535011"/>
          <c:h val="0.89001204608654361"/>
        </c:manualLayout>
      </c:layout>
      <c:lineChart>
        <c:grouping val="standard"/>
        <c:varyColors val="0"/>
        <c:ser>
          <c:idx val="0"/>
          <c:order val="0"/>
          <c:tx>
            <c:strRef>
              <c:f>香港マカオ台湾の患者・海外輸入症例・無症状病原体保有者!$BO$96</c:f>
              <c:strCache>
                <c:ptCount val="1"/>
                <c:pt idx="0">
                  <c:v>全土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香港マカオ台湾の患者・海外輸入症例・無症状病原体保有者!$BN$97:$BN$558</c:f>
              <c:numCache>
                <c:formatCode>m"月"d"日"</c:formatCode>
                <c:ptCount val="462"/>
                <c:pt idx="0">
                  <c:v>43921</c:v>
                </c:pt>
                <c:pt idx="1">
                  <c:v>43922</c:v>
                </c:pt>
                <c:pt idx="2">
                  <c:v>43923</c:v>
                </c:pt>
                <c:pt idx="3">
                  <c:v>43924</c:v>
                </c:pt>
                <c:pt idx="4">
                  <c:v>43925</c:v>
                </c:pt>
                <c:pt idx="5">
                  <c:v>43926</c:v>
                </c:pt>
                <c:pt idx="6">
                  <c:v>43927</c:v>
                </c:pt>
                <c:pt idx="7">
                  <c:v>43928</c:v>
                </c:pt>
                <c:pt idx="8">
                  <c:v>43929</c:v>
                </c:pt>
                <c:pt idx="9">
                  <c:v>43930</c:v>
                </c:pt>
                <c:pt idx="10">
                  <c:v>43931</c:v>
                </c:pt>
                <c:pt idx="11">
                  <c:v>43932</c:v>
                </c:pt>
                <c:pt idx="12">
                  <c:v>43933</c:v>
                </c:pt>
                <c:pt idx="13">
                  <c:v>43934</c:v>
                </c:pt>
                <c:pt idx="14">
                  <c:v>43935</c:v>
                </c:pt>
                <c:pt idx="15">
                  <c:v>43936</c:v>
                </c:pt>
                <c:pt idx="16">
                  <c:v>43937</c:v>
                </c:pt>
                <c:pt idx="17">
                  <c:v>43938</c:v>
                </c:pt>
                <c:pt idx="18">
                  <c:v>43939</c:v>
                </c:pt>
                <c:pt idx="19">
                  <c:v>43940</c:v>
                </c:pt>
                <c:pt idx="20">
                  <c:v>43941</c:v>
                </c:pt>
                <c:pt idx="21">
                  <c:v>43942</c:v>
                </c:pt>
                <c:pt idx="22">
                  <c:v>43943</c:v>
                </c:pt>
                <c:pt idx="23">
                  <c:v>43944</c:v>
                </c:pt>
                <c:pt idx="24">
                  <c:v>43945</c:v>
                </c:pt>
                <c:pt idx="25">
                  <c:v>43946</c:v>
                </c:pt>
                <c:pt idx="26">
                  <c:v>43947</c:v>
                </c:pt>
                <c:pt idx="27">
                  <c:v>43948</c:v>
                </c:pt>
                <c:pt idx="28">
                  <c:v>43949</c:v>
                </c:pt>
                <c:pt idx="29">
                  <c:v>43950</c:v>
                </c:pt>
                <c:pt idx="30">
                  <c:v>43951</c:v>
                </c:pt>
                <c:pt idx="31">
                  <c:v>43952</c:v>
                </c:pt>
                <c:pt idx="32">
                  <c:v>43953</c:v>
                </c:pt>
                <c:pt idx="33">
                  <c:v>43954</c:v>
                </c:pt>
                <c:pt idx="34">
                  <c:v>43955</c:v>
                </c:pt>
                <c:pt idx="35">
                  <c:v>43956</c:v>
                </c:pt>
                <c:pt idx="36">
                  <c:v>43957</c:v>
                </c:pt>
                <c:pt idx="37">
                  <c:v>43958</c:v>
                </c:pt>
                <c:pt idx="38">
                  <c:v>43959</c:v>
                </c:pt>
                <c:pt idx="39">
                  <c:v>43960</c:v>
                </c:pt>
                <c:pt idx="40">
                  <c:v>43961</c:v>
                </c:pt>
                <c:pt idx="41">
                  <c:v>43962</c:v>
                </c:pt>
                <c:pt idx="42">
                  <c:v>43963</c:v>
                </c:pt>
                <c:pt idx="43">
                  <c:v>43964</c:v>
                </c:pt>
                <c:pt idx="44">
                  <c:v>43965</c:v>
                </c:pt>
                <c:pt idx="45">
                  <c:v>43966</c:v>
                </c:pt>
                <c:pt idx="46">
                  <c:v>43967</c:v>
                </c:pt>
                <c:pt idx="47">
                  <c:v>43968</c:v>
                </c:pt>
                <c:pt idx="48">
                  <c:v>43969</c:v>
                </c:pt>
                <c:pt idx="49">
                  <c:v>43970</c:v>
                </c:pt>
                <c:pt idx="50">
                  <c:v>43971</c:v>
                </c:pt>
                <c:pt idx="51">
                  <c:v>43972</c:v>
                </c:pt>
                <c:pt idx="52">
                  <c:v>43973</c:v>
                </c:pt>
                <c:pt idx="53">
                  <c:v>43974</c:v>
                </c:pt>
                <c:pt idx="54">
                  <c:v>43975</c:v>
                </c:pt>
                <c:pt idx="55">
                  <c:v>43976</c:v>
                </c:pt>
                <c:pt idx="56">
                  <c:v>43977</c:v>
                </c:pt>
                <c:pt idx="57">
                  <c:v>43978</c:v>
                </c:pt>
                <c:pt idx="58">
                  <c:v>43979</c:v>
                </c:pt>
                <c:pt idx="59">
                  <c:v>43980</c:v>
                </c:pt>
                <c:pt idx="60">
                  <c:v>43981</c:v>
                </c:pt>
                <c:pt idx="61">
                  <c:v>43982</c:v>
                </c:pt>
                <c:pt idx="62">
                  <c:v>43983</c:v>
                </c:pt>
                <c:pt idx="63">
                  <c:v>43984</c:v>
                </c:pt>
                <c:pt idx="64">
                  <c:v>43985</c:v>
                </c:pt>
                <c:pt idx="65">
                  <c:v>43986</c:v>
                </c:pt>
                <c:pt idx="66">
                  <c:v>43987</c:v>
                </c:pt>
                <c:pt idx="67">
                  <c:v>43988</c:v>
                </c:pt>
                <c:pt idx="68">
                  <c:v>43989</c:v>
                </c:pt>
                <c:pt idx="69">
                  <c:v>43990</c:v>
                </c:pt>
                <c:pt idx="70">
                  <c:v>43991</c:v>
                </c:pt>
                <c:pt idx="71">
                  <c:v>43992</c:v>
                </c:pt>
                <c:pt idx="72">
                  <c:v>43993</c:v>
                </c:pt>
                <c:pt idx="73">
                  <c:v>43994</c:v>
                </c:pt>
                <c:pt idx="74">
                  <c:v>43995</c:v>
                </c:pt>
                <c:pt idx="75">
                  <c:v>43996</c:v>
                </c:pt>
                <c:pt idx="76">
                  <c:v>43997</c:v>
                </c:pt>
                <c:pt idx="77">
                  <c:v>43998</c:v>
                </c:pt>
                <c:pt idx="78">
                  <c:v>43999</c:v>
                </c:pt>
                <c:pt idx="79">
                  <c:v>44000</c:v>
                </c:pt>
                <c:pt idx="80">
                  <c:v>44001</c:v>
                </c:pt>
                <c:pt idx="81">
                  <c:v>44002</c:v>
                </c:pt>
                <c:pt idx="82">
                  <c:v>44003</c:v>
                </c:pt>
                <c:pt idx="83">
                  <c:v>44004</c:v>
                </c:pt>
                <c:pt idx="84">
                  <c:v>44005</c:v>
                </c:pt>
                <c:pt idx="85">
                  <c:v>44006</c:v>
                </c:pt>
                <c:pt idx="86">
                  <c:v>44007</c:v>
                </c:pt>
                <c:pt idx="87">
                  <c:v>44008</c:v>
                </c:pt>
                <c:pt idx="88">
                  <c:v>44009</c:v>
                </c:pt>
                <c:pt idx="89">
                  <c:v>44010</c:v>
                </c:pt>
                <c:pt idx="90">
                  <c:v>44011</c:v>
                </c:pt>
                <c:pt idx="91">
                  <c:v>44012</c:v>
                </c:pt>
                <c:pt idx="92">
                  <c:v>44013</c:v>
                </c:pt>
                <c:pt idx="93">
                  <c:v>44014</c:v>
                </c:pt>
                <c:pt idx="94">
                  <c:v>44015</c:v>
                </c:pt>
                <c:pt idx="95">
                  <c:v>44016</c:v>
                </c:pt>
                <c:pt idx="96">
                  <c:v>44017</c:v>
                </c:pt>
                <c:pt idx="97">
                  <c:v>44018</c:v>
                </c:pt>
                <c:pt idx="98">
                  <c:v>44019</c:v>
                </c:pt>
                <c:pt idx="99">
                  <c:v>44020</c:v>
                </c:pt>
                <c:pt idx="100">
                  <c:v>44021</c:v>
                </c:pt>
                <c:pt idx="101">
                  <c:v>44022</c:v>
                </c:pt>
                <c:pt idx="102">
                  <c:v>44023</c:v>
                </c:pt>
                <c:pt idx="103">
                  <c:v>44024</c:v>
                </c:pt>
                <c:pt idx="104">
                  <c:v>44025</c:v>
                </c:pt>
                <c:pt idx="105">
                  <c:v>44026</c:v>
                </c:pt>
                <c:pt idx="106">
                  <c:v>44027</c:v>
                </c:pt>
                <c:pt idx="107">
                  <c:v>44028</c:v>
                </c:pt>
                <c:pt idx="108">
                  <c:v>44029</c:v>
                </c:pt>
                <c:pt idx="109">
                  <c:v>44030</c:v>
                </c:pt>
                <c:pt idx="110">
                  <c:v>44031</c:v>
                </c:pt>
                <c:pt idx="111">
                  <c:v>44032</c:v>
                </c:pt>
                <c:pt idx="112">
                  <c:v>44033</c:v>
                </c:pt>
                <c:pt idx="113">
                  <c:v>44034</c:v>
                </c:pt>
                <c:pt idx="114">
                  <c:v>44035</c:v>
                </c:pt>
                <c:pt idx="115">
                  <c:v>44036</c:v>
                </c:pt>
                <c:pt idx="116">
                  <c:v>44037</c:v>
                </c:pt>
                <c:pt idx="117">
                  <c:v>44038</c:v>
                </c:pt>
                <c:pt idx="118">
                  <c:v>44039</c:v>
                </c:pt>
                <c:pt idx="119">
                  <c:v>44040</c:v>
                </c:pt>
                <c:pt idx="120">
                  <c:v>44041</c:v>
                </c:pt>
                <c:pt idx="121">
                  <c:v>44042</c:v>
                </c:pt>
                <c:pt idx="122">
                  <c:v>44043</c:v>
                </c:pt>
                <c:pt idx="123">
                  <c:v>44044</c:v>
                </c:pt>
                <c:pt idx="124">
                  <c:v>44045</c:v>
                </c:pt>
                <c:pt idx="125">
                  <c:v>44046</c:v>
                </c:pt>
                <c:pt idx="126">
                  <c:v>44047</c:v>
                </c:pt>
                <c:pt idx="127">
                  <c:v>44048</c:v>
                </c:pt>
                <c:pt idx="128">
                  <c:v>44049</c:v>
                </c:pt>
                <c:pt idx="129">
                  <c:v>44050</c:v>
                </c:pt>
                <c:pt idx="130">
                  <c:v>44051</c:v>
                </c:pt>
                <c:pt idx="131">
                  <c:v>44052</c:v>
                </c:pt>
                <c:pt idx="132">
                  <c:v>44053</c:v>
                </c:pt>
                <c:pt idx="133">
                  <c:v>44054</c:v>
                </c:pt>
                <c:pt idx="134">
                  <c:v>44055</c:v>
                </c:pt>
                <c:pt idx="135">
                  <c:v>44056</c:v>
                </c:pt>
                <c:pt idx="136">
                  <c:v>44057</c:v>
                </c:pt>
                <c:pt idx="137">
                  <c:v>44058</c:v>
                </c:pt>
                <c:pt idx="138">
                  <c:v>44059</c:v>
                </c:pt>
                <c:pt idx="139">
                  <c:v>44060</c:v>
                </c:pt>
                <c:pt idx="140">
                  <c:v>44061</c:v>
                </c:pt>
                <c:pt idx="141">
                  <c:v>44062</c:v>
                </c:pt>
                <c:pt idx="142">
                  <c:v>44063</c:v>
                </c:pt>
                <c:pt idx="143">
                  <c:v>44064</c:v>
                </c:pt>
                <c:pt idx="144">
                  <c:v>44065</c:v>
                </c:pt>
                <c:pt idx="145">
                  <c:v>44066</c:v>
                </c:pt>
                <c:pt idx="146">
                  <c:v>44067</c:v>
                </c:pt>
                <c:pt idx="147">
                  <c:v>44068</c:v>
                </c:pt>
                <c:pt idx="148">
                  <c:v>44069</c:v>
                </c:pt>
                <c:pt idx="149">
                  <c:v>44070</c:v>
                </c:pt>
                <c:pt idx="150">
                  <c:v>44071</c:v>
                </c:pt>
                <c:pt idx="151">
                  <c:v>44072</c:v>
                </c:pt>
                <c:pt idx="152">
                  <c:v>44073</c:v>
                </c:pt>
                <c:pt idx="153">
                  <c:v>44074</c:v>
                </c:pt>
                <c:pt idx="154">
                  <c:v>44075</c:v>
                </c:pt>
                <c:pt idx="155">
                  <c:v>44076</c:v>
                </c:pt>
                <c:pt idx="156">
                  <c:v>44077</c:v>
                </c:pt>
                <c:pt idx="157">
                  <c:v>44078</c:v>
                </c:pt>
                <c:pt idx="158">
                  <c:v>44079</c:v>
                </c:pt>
                <c:pt idx="159">
                  <c:v>44080</c:v>
                </c:pt>
                <c:pt idx="160">
                  <c:v>44081</c:v>
                </c:pt>
                <c:pt idx="161">
                  <c:v>44082</c:v>
                </c:pt>
                <c:pt idx="162">
                  <c:v>44083</c:v>
                </c:pt>
                <c:pt idx="163">
                  <c:v>44084</c:v>
                </c:pt>
                <c:pt idx="164">
                  <c:v>44085</c:v>
                </c:pt>
                <c:pt idx="165">
                  <c:v>44086</c:v>
                </c:pt>
                <c:pt idx="166">
                  <c:v>44087</c:v>
                </c:pt>
                <c:pt idx="167">
                  <c:v>44088</c:v>
                </c:pt>
                <c:pt idx="168">
                  <c:v>44089</c:v>
                </c:pt>
                <c:pt idx="169">
                  <c:v>44090</c:v>
                </c:pt>
                <c:pt idx="170">
                  <c:v>44091</c:v>
                </c:pt>
                <c:pt idx="171">
                  <c:v>44092</c:v>
                </c:pt>
                <c:pt idx="172">
                  <c:v>44093</c:v>
                </c:pt>
                <c:pt idx="173">
                  <c:v>44094</c:v>
                </c:pt>
                <c:pt idx="174">
                  <c:v>44095</c:v>
                </c:pt>
                <c:pt idx="175">
                  <c:v>44096</c:v>
                </c:pt>
                <c:pt idx="176">
                  <c:v>44097</c:v>
                </c:pt>
                <c:pt idx="177">
                  <c:v>44098</c:v>
                </c:pt>
                <c:pt idx="178">
                  <c:v>44099</c:v>
                </c:pt>
                <c:pt idx="179">
                  <c:v>44100</c:v>
                </c:pt>
                <c:pt idx="180">
                  <c:v>44101</c:v>
                </c:pt>
                <c:pt idx="181">
                  <c:v>44102</c:v>
                </c:pt>
                <c:pt idx="182">
                  <c:v>44103</c:v>
                </c:pt>
                <c:pt idx="183">
                  <c:v>44104</c:v>
                </c:pt>
                <c:pt idx="184">
                  <c:v>44105</c:v>
                </c:pt>
                <c:pt idx="185">
                  <c:v>44106</c:v>
                </c:pt>
                <c:pt idx="186">
                  <c:v>44107</c:v>
                </c:pt>
                <c:pt idx="187">
                  <c:v>44108</c:v>
                </c:pt>
                <c:pt idx="188">
                  <c:v>44109</c:v>
                </c:pt>
                <c:pt idx="189">
                  <c:v>44110</c:v>
                </c:pt>
                <c:pt idx="190">
                  <c:v>44111</c:v>
                </c:pt>
                <c:pt idx="191">
                  <c:v>44112</c:v>
                </c:pt>
                <c:pt idx="192">
                  <c:v>44113</c:v>
                </c:pt>
                <c:pt idx="193">
                  <c:v>44114</c:v>
                </c:pt>
                <c:pt idx="194">
                  <c:v>44115</c:v>
                </c:pt>
                <c:pt idx="195">
                  <c:v>44116</c:v>
                </c:pt>
                <c:pt idx="196">
                  <c:v>44117</c:v>
                </c:pt>
                <c:pt idx="197">
                  <c:v>44118</c:v>
                </c:pt>
                <c:pt idx="198">
                  <c:v>44119</c:v>
                </c:pt>
                <c:pt idx="199">
                  <c:v>44120</c:v>
                </c:pt>
                <c:pt idx="200">
                  <c:v>44121</c:v>
                </c:pt>
                <c:pt idx="201">
                  <c:v>44122</c:v>
                </c:pt>
                <c:pt idx="202">
                  <c:v>44123</c:v>
                </c:pt>
                <c:pt idx="203">
                  <c:v>44124</c:v>
                </c:pt>
                <c:pt idx="204">
                  <c:v>44125</c:v>
                </c:pt>
                <c:pt idx="205">
                  <c:v>44126</c:v>
                </c:pt>
                <c:pt idx="206">
                  <c:v>44127</c:v>
                </c:pt>
                <c:pt idx="207">
                  <c:v>44128</c:v>
                </c:pt>
                <c:pt idx="208">
                  <c:v>44129</c:v>
                </c:pt>
                <c:pt idx="209">
                  <c:v>44130</c:v>
                </c:pt>
                <c:pt idx="210">
                  <c:v>44131</c:v>
                </c:pt>
                <c:pt idx="211">
                  <c:v>44132</c:v>
                </c:pt>
                <c:pt idx="212">
                  <c:v>44133</c:v>
                </c:pt>
                <c:pt idx="213">
                  <c:v>44134</c:v>
                </c:pt>
                <c:pt idx="214">
                  <c:v>44135</c:v>
                </c:pt>
                <c:pt idx="215">
                  <c:v>44136</c:v>
                </c:pt>
                <c:pt idx="216">
                  <c:v>44137</c:v>
                </c:pt>
                <c:pt idx="217">
                  <c:v>44138</c:v>
                </c:pt>
                <c:pt idx="218">
                  <c:v>44139</c:v>
                </c:pt>
                <c:pt idx="219">
                  <c:v>44140</c:v>
                </c:pt>
                <c:pt idx="220">
                  <c:v>44141</c:v>
                </c:pt>
                <c:pt idx="221">
                  <c:v>44142</c:v>
                </c:pt>
                <c:pt idx="222">
                  <c:v>44143</c:v>
                </c:pt>
                <c:pt idx="223">
                  <c:v>44144</c:v>
                </c:pt>
                <c:pt idx="224">
                  <c:v>44145</c:v>
                </c:pt>
                <c:pt idx="225">
                  <c:v>44146</c:v>
                </c:pt>
                <c:pt idx="226">
                  <c:v>44147</c:v>
                </c:pt>
                <c:pt idx="227">
                  <c:v>44148</c:v>
                </c:pt>
                <c:pt idx="228">
                  <c:v>44149</c:v>
                </c:pt>
                <c:pt idx="229">
                  <c:v>44150</c:v>
                </c:pt>
                <c:pt idx="230">
                  <c:v>44151</c:v>
                </c:pt>
                <c:pt idx="231">
                  <c:v>44152</c:v>
                </c:pt>
                <c:pt idx="232">
                  <c:v>44153</c:v>
                </c:pt>
                <c:pt idx="233">
                  <c:v>44154</c:v>
                </c:pt>
                <c:pt idx="234">
                  <c:v>44155</c:v>
                </c:pt>
                <c:pt idx="235">
                  <c:v>44156</c:v>
                </c:pt>
                <c:pt idx="236">
                  <c:v>44157</c:v>
                </c:pt>
                <c:pt idx="237">
                  <c:v>44158</c:v>
                </c:pt>
                <c:pt idx="238">
                  <c:v>44159</c:v>
                </c:pt>
                <c:pt idx="239">
                  <c:v>44160</c:v>
                </c:pt>
                <c:pt idx="240">
                  <c:v>44161</c:v>
                </c:pt>
                <c:pt idx="241">
                  <c:v>44162</c:v>
                </c:pt>
                <c:pt idx="242">
                  <c:v>44163</c:v>
                </c:pt>
                <c:pt idx="243">
                  <c:v>44164</c:v>
                </c:pt>
                <c:pt idx="244">
                  <c:v>44165</c:v>
                </c:pt>
                <c:pt idx="245">
                  <c:v>44166</c:v>
                </c:pt>
                <c:pt idx="246">
                  <c:v>44167</c:v>
                </c:pt>
                <c:pt idx="247">
                  <c:v>44168</c:v>
                </c:pt>
                <c:pt idx="248">
                  <c:v>44169</c:v>
                </c:pt>
                <c:pt idx="249">
                  <c:v>44170</c:v>
                </c:pt>
                <c:pt idx="250">
                  <c:v>44171</c:v>
                </c:pt>
                <c:pt idx="251">
                  <c:v>44172</c:v>
                </c:pt>
                <c:pt idx="252">
                  <c:v>44173</c:v>
                </c:pt>
                <c:pt idx="253">
                  <c:v>44174</c:v>
                </c:pt>
                <c:pt idx="254">
                  <c:v>44175</c:v>
                </c:pt>
                <c:pt idx="255">
                  <c:v>44176</c:v>
                </c:pt>
                <c:pt idx="256">
                  <c:v>44177</c:v>
                </c:pt>
                <c:pt idx="257">
                  <c:v>44178</c:v>
                </c:pt>
                <c:pt idx="258">
                  <c:v>44179</c:v>
                </c:pt>
                <c:pt idx="259">
                  <c:v>44180</c:v>
                </c:pt>
                <c:pt idx="260">
                  <c:v>44181</c:v>
                </c:pt>
                <c:pt idx="261">
                  <c:v>44182</c:v>
                </c:pt>
                <c:pt idx="262">
                  <c:v>44183</c:v>
                </c:pt>
                <c:pt idx="263">
                  <c:v>44184</c:v>
                </c:pt>
                <c:pt idx="264">
                  <c:v>44185</c:v>
                </c:pt>
                <c:pt idx="265">
                  <c:v>44186</c:v>
                </c:pt>
                <c:pt idx="266">
                  <c:v>44187</c:v>
                </c:pt>
                <c:pt idx="267">
                  <c:v>44188</c:v>
                </c:pt>
                <c:pt idx="268">
                  <c:v>44189</c:v>
                </c:pt>
                <c:pt idx="269">
                  <c:v>44190</c:v>
                </c:pt>
                <c:pt idx="270">
                  <c:v>44191</c:v>
                </c:pt>
                <c:pt idx="271">
                  <c:v>44192</c:v>
                </c:pt>
                <c:pt idx="272">
                  <c:v>44193</c:v>
                </c:pt>
                <c:pt idx="273">
                  <c:v>44194</c:v>
                </c:pt>
                <c:pt idx="274">
                  <c:v>44195</c:v>
                </c:pt>
                <c:pt idx="275">
                  <c:v>44196</c:v>
                </c:pt>
                <c:pt idx="276">
                  <c:v>44197</c:v>
                </c:pt>
                <c:pt idx="277">
                  <c:v>44198</c:v>
                </c:pt>
                <c:pt idx="278">
                  <c:v>44199</c:v>
                </c:pt>
                <c:pt idx="279">
                  <c:v>44200</c:v>
                </c:pt>
                <c:pt idx="280">
                  <c:v>44201</c:v>
                </c:pt>
                <c:pt idx="281">
                  <c:v>44202</c:v>
                </c:pt>
                <c:pt idx="282">
                  <c:v>44203</c:v>
                </c:pt>
                <c:pt idx="283">
                  <c:v>44204</c:v>
                </c:pt>
                <c:pt idx="284">
                  <c:v>44205</c:v>
                </c:pt>
                <c:pt idx="285">
                  <c:v>44206</c:v>
                </c:pt>
                <c:pt idx="286">
                  <c:v>44207</c:v>
                </c:pt>
                <c:pt idx="287">
                  <c:v>44208</c:v>
                </c:pt>
                <c:pt idx="288">
                  <c:v>44209</c:v>
                </c:pt>
                <c:pt idx="289">
                  <c:v>44210</c:v>
                </c:pt>
                <c:pt idx="290">
                  <c:v>44211</c:v>
                </c:pt>
                <c:pt idx="291">
                  <c:v>44212</c:v>
                </c:pt>
                <c:pt idx="292">
                  <c:v>44213</c:v>
                </c:pt>
                <c:pt idx="293">
                  <c:v>44214</c:v>
                </c:pt>
                <c:pt idx="294">
                  <c:v>44215</c:v>
                </c:pt>
                <c:pt idx="295">
                  <c:v>44216</c:v>
                </c:pt>
                <c:pt idx="296">
                  <c:v>44217</c:v>
                </c:pt>
                <c:pt idx="297">
                  <c:v>44218</c:v>
                </c:pt>
                <c:pt idx="298">
                  <c:v>44219</c:v>
                </c:pt>
                <c:pt idx="299">
                  <c:v>44220</c:v>
                </c:pt>
                <c:pt idx="300">
                  <c:v>44221</c:v>
                </c:pt>
                <c:pt idx="301">
                  <c:v>44222</c:v>
                </c:pt>
                <c:pt idx="302">
                  <c:v>44223</c:v>
                </c:pt>
                <c:pt idx="303">
                  <c:v>44224</c:v>
                </c:pt>
                <c:pt idx="304">
                  <c:v>44225</c:v>
                </c:pt>
                <c:pt idx="305">
                  <c:v>44226</c:v>
                </c:pt>
                <c:pt idx="306">
                  <c:v>44227</c:v>
                </c:pt>
                <c:pt idx="307">
                  <c:v>44228</c:v>
                </c:pt>
                <c:pt idx="308">
                  <c:v>44229</c:v>
                </c:pt>
                <c:pt idx="309">
                  <c:v>44230</c:v>
                </c:pt>
                <c:pt idx="310">
                  <c:v>44231</c:v>
                </c:pt>
                <c:pt idx="311">
                  <c:v>44232</c:v>
                </c:pt>
                <c:pt idx="312">
                  <c:v>44233</c:v>
                </c:pt>
                <c:pt idx="313">
                  <c:v>44234</c:v>
                </c:pt>
                <c:pt idx="314">
                  <c:v>44235</c:v>
                </c:pt>
                <c:pt idx="315">
                  <c:v>44236</c:v>
                </c:pt>
                <c:pt idx="316">
                  <c:v>44237</c:v>
                </c:pt>
                <c:pt idx="317">
                  <c:v>44238</c:v>
                </c:pt>
                <c:pt idx="318">
                  <c:v>44239</c:v>
                </c:pt>
                <c:pt idx="319">
                  <c:v>44240</c:v>
                </c:pt>
                <c:pt idx="320">
                  <c:v>44241</c:v>
                </c:pt>
                <c:pt idx="321">
                  <c:v>44242</c:v>
                </c:pt>
                <c:pt idx="322">
                  <c:v>44243</c:v>
                </c:pt>
                <c:pt idx="323">
                  <c:v>44244</c:v>
                </c:pt>
                <c:pt idx="324">
                  <c:v>44245</c:v>
                </c:pt>
                <c:pt idx="325">
                  <c:v>44246</c:v>
                </c:pt>
                <c:pt idx="326">
                  <c:v>44247</c:v>
                </c:pt>
                <c:pt idx="327">
                  <c:v>44248</c:v>
                </c:pt>
                <c:pt idx="328">
                  <c:v>44249</c:v>
                </c:pt>
                <c:pt idx="329">
                  <c:v>44250</c:v>
                </c:pt>
                <c:pt idx="330">
                  <c:v>44251</c:v>
                </c:pt>
                <c:pt idx="331">
                  <c:v>44252</c:v>
                </c:pt>
                <c:pt idx="332">
                  <c:v>44253</c:v>
                </c:pt>
                <c:pt idx="333">
                  <c:v>44254</c:v>
                </c:pt>
                <c:pt idx="334">
                  <c:v>44255</c:v>
                </c:pt>
                <c:pt idx="335">
                  <c:v>44256</c:v>
                </c:pt>
                <c:pt idx="336">
                  <c:v>44257</c:v>
                </c:pt>
                <c:pt idx="337">
                  <c:v>44258</c:v>
                </c:pt>
                <c:pt idx="338">
                  <c:v>44259</c:v>
                </c:pt>
                <c:pt idx="339">
                  <c:v>44260</c:v>
                </c:pt>
                <c:pt idx="340">
                  <c:v>44261</c:v>
                </c:pt>
                <c:pt idx="341">
                  <c:v>44262</c:v>
                </c:pt>
                <c:pt idx="342">
                  <c:v>44263</c:v>
                </c:pt>
                <c:pt idx="343">
                  <c:v>44264</c:v>
                </c:pt>
                <c:pt idx="344">
                  <c:v>44265</c:v>
                </c:pt>
                <c:pt idx="345">
                  <c:v>44266</c:v>
                </c:pt>
                <c:pt idx="346">
                  <c:v>44267</c:v>
                </c:pt>
                <c:pt idx="347">
                  <c:v>44268</c:v>
                </c:pt>
                <c:pt idx="348">
                  <c:v>44269</c:v>
                </c:pt>
                <c:pt idx="349">
                  <c:v>44270</c:v>
                </c:pt>
                <c:pt idx="350">
                  <c:v>44271</c:v>
                </c:pt>
                <c:pt idx="351">
                  <c:v>44272</c:v>
                </c:pt>
                <c:pt idx="352">
                  <c:v>44273</c:v>
                </c:pt>
                <c:pt idx="353">
                  <c:v>44274</c:v>
                </c:pt>
                <c:pt idx="354">
                  <c:v>44275</c:v>
                </c:pt>
                <c:pt idx="355">
                  <c:v>44276</c:v>
                </c:pt>
                <c:pt idx="356">
                  <c:v>44277</c:v>
                </c:pt>
                <c:pt idx="357">
                  <c:v>44278</c:v>
                </c:pt>
                <c:pt idx="358">
                  <c:v>44279</c:v>
                </c:pt>
                <c:pt idx="359">
                  <c:v>44280</c:v>
                </c:pt>
                <c:pt idx="360">
                  <c:v>44281</c:v>
                </c:pt>
                <c:pt idx="361">
                  <c:v>44282</c:v>
                </c:pt>
                <c:pt idx="362">
                  <c:v>44283</c:v>
                </c:pt>
                <c:pt idx="363">
                  <c:v>44284</c:v>
                </c:pt>
                <c:pt idx="364">
                  <c:v>44285</c:v>
                </c:pt>
                <c:pt idx="365">
                  <c:v>44286</c:v>
                </c:pt>
                <c:pt idx="366">
                  <c:v>44287</c:v>
                </c:pt>
                <c:pt idx="367">
                  <c:v>44288</c:v>
                </c:pt>
                <c:pt idx="368">
                  <c:v>44289</c:v>
                </c:pt>
                <c:pt idx="369">
                  <c:v>44290</c:v>
                </c:pt>
                <c:pt idx="370">
                  <c:v>44291</c:v>
                </c:pt>
                <c:pt idx="371">
                  <c:v>44292</c:v>
                </c:pt>
                <c:pt idx="372">
                  <c:v>44293</c:v>
                </c:pt>
                <c:pt idx="373">
                  <c:v>44294</c:v>
                </c:pt>
                <c:pt idx="374">
                  <c:v>44295</c:v>
                </c:pt>
                <c:pt idx="375">
                  <c:v>44296</c:v>
                </c:pt>
                <c:pt idx="376">
                  <c:v>44297</c:v>
                </c:pt>
                <c:pt idx="377">
                  <c:v>44298</c:v>
                </c:pt>
                <c:pt idx="378">
                  <c:v>44299</c:v>
                </c:pt>
                <c:pt idx="379">
                  <c:v>44300</c:v>
                </c:pt>
                <c:pt idx="380">
                  <c:v>44301</c:v>
                </c:pt>
                <c:pt idx="381">
                  <c:v>44302</c:v>
                </c:pt>
                <c:pt idx="382">
                  <c:v>44303</c:v>
                </c:pt>
                <c:pt idx="383">
                  <c:v>44304</c:v>
                </c:pt>
                <c:pt idx="384">
                  <c:v>44305</c:v>
                </c:pt>
                <c:pt idx="385">
                  <c:v>44306</c:v>
                </c:pt>
                <c:pt idx="386">
                  <c:v>44307</c:v>
                </c:pt>
                <c:pt idx="387">
                  <c:v>44308</c:v>
                </c:pt>
                <c:pt idx="388">
                  <c:v>44309</c:v>
                </c:pt>
                <c:pt idx="389">
                  <c:v>44310</c:v>
                </c:pt>
                <c:pt idx="390">
                  <c:v>44311</c:v>
                </c:pt>
                <c:pt idx="391">
                  <c:v>44312</c:v>
                </c:pt>
                <c:pt idx="392">
                  <c:v>44313</c:v>
                </c:pt>
                <c:pt idx="393">
                  <c:v>44314</c:v>
                </c:pt>
                <c:pt idx="394">
                  <c:v>44315</c:v>
                </c:pt>
                <c:pt idx="395">
                  <c:v>44316</c:v>
                </c:pt>
                <c:pt idx="396">
                  <c:v>44317</c:v>
                </c:pt>
                <c:pt idx="397">
                  <c:v>44318</c:v>
                </c:pt>
                <c:pt idx="398">
                  <c:v>44319</c:v>
                </c:pt>
                <c:pt idx="399">
                  <c:v>44320</c:v>
                </c:pt>
                <c:pt idx="400">
                  <c:v>44321</c:v>
                </c:pt>
                <c:pt idx="401">
                  <c:v>44322</c:v>
                </c:pt>
                <c:pt idx="402">
                  <c:v>44323</c:v>
                </c:pt>
                <c:pt idx="403">
                  <c:v>44324</c:v>
                </c:pt>
                <c:pt idx="404">
                  <c:v>44325</c:v>
                </c:pt>
                <c:pt idx="405">
                  <c:v>44326</c:v>
                </c:pt>
                <c:pt idx="406">
                  <c:v>44327</c:v>
                </c:pt>
                <c:pt idx="407">
                  <c:v>44328</c:v>
                </c:pt>
                <c:pt idx="408">
                  <c:v>44329</c:v>
                </c:pt>
                <c:pt idx="409">
                  <c:v>44330</c:v>
                </c:pt>
                <c:pt idx="410">
                  <c:v>44331</c:v>
                </c:pt>
                <c:pt idx="411">
                  <c:v>44332</c:v>
                </c:pt>
                <c:pt idx="412">
                  <c:v>44333</c:v>
                </c:pt>
                <c:pt idx="413">
                  <c:v>44334</c:v>
                </c:pt>
                <c:pt idx="414">
                  <c:v>44335</c:v>
                </c:pt>
                <c:pt idx="415">
                  <c:v>44336</c:v>
                </c:pt>
                <c:pt idx="416">
                  <c:v>44337</c:v>
                </c:pt>
                <c:pt idx="417">
                  <c:v>44338</c:v>
                </c:pt>
                <c:pt idx="418">
                  <c:v>44339</c:v>
                </c:pt>
                <c:pt idx="419">
                  <c:v>44340</c:v>
                </c:pt>
                <c:pt idx="420">
                  <c:v>44341</c:v>
                </c:pt>
                <c:pt idx="421">
                  <c:v>44342</c:v>
                </c:pt>
                <c:pt idx="422">
                  <c:v>44343</c:v>
                </c:pt>
                <c:pt idx="423">
                  <c:v>44344</c:v>
                </c:pt>
                <c:pt idx="424">
                  <c:v>44345</c:v>
                </c:pt>
                <c:pt idx="425">
                  <c:v>44346</c:v>
                </c:pt>
                <c:pt idx="426">
                  <c:v>44347</c:v>
                </c:pt>
                <c:pt idx="427">
                  <c:v>44348</c:v>
                </c:pt>
                <c:pt idx="428">
                  <c:v>44349</c:v>
                </c:pt>
                <c:pt idx="429">
                  <c:v>44350</c:v>
                </c:pt>
                <c:pt idx="430">
                  <c:v>44351</c:v>
                </c:pt>
                <c:pt idx="431">
                  <c:v>44352</c:v>
                </c:pt>
                <c:pt idx="432">
                  <c:v>44353</c:v>
                </c:pt>
                <c:pt idx="433">
                  <c:v>44354</c:v>
                </c:pt>
                <c:pt idx="434">
                  <c:v>44355</c:v>
                </c:pt>
                <c:pt idx="435">
                  <c:v>44356</c:v>
                </c:pt>
                <c:pt idx="436">
                  <c:v>44357</c:v>
                </c:pt>
                <c:pt idx="437">
                  <c:v>44358</c:v>
                </c:pt>
                <c:pt idx="438">
                  <c:v>44359</c:v>
                </c:pt>
                <c:pt idx="439">
                  <c:v>44360</c:v>
                </c:pt>
                <c:pt idx="440">
                  <c:v>44361</c:v>
                </c:pt>
                <c:pt idx="441">
                  <c:v>44362</c:v>
                </c:pt>
                <c:pt idx="442">
                  <c:v>44363</c:v>
                </c:pt>
                <c:pt idx="443">
                  <c:v>44364</c:v>
                </c:pt>
                <c:pt idx="444">
                  <c:v>44365</c:v>
                </c:pt>
                <c:pt idx="445">
                  <c:v>44366</c:v>
                </c:pt>
                <c:pt idx="446">
                  <c:v>44367</c:v>
                </c:pt>
                <c:pt idx="447">
                  <c:v>44368</c:v>
                </c:pt>
                <c:pt idx="448">
                  <c:v>44369</c:v>
                </c:pt>
                <c:pt idx="449">
                  <c:v>44370</c:v>
                </c:pt>
                <c:pt idx="450">
                  <c:v>44371</c:v>
                </c:pt>
                <c:pt idx="451">
                  <c:v>44372</c:v>
                </c:pt>
                <c:pt idx="452">
                  <c:v>44373</c:v>
                </c:pt>
                <c:pt idx="453">
                  <c:v>44374</c:v>
                </c:pt>
                <c:pt idx="454">
                  <c:v>44375</c:v>
                </c:pt>
                <c:pt idx="455">
                  <c:v>44376</c:v>
                </c:pt>
                <c:pt idx="456">
                  <c:v>44377</c:v>
                </c:pt>
                <c:pt idx="457">
                  <c:v>44378</c:v>
                </c:pt>
                <c:pt idx="458">
                  <c:v>44379</c:v>
                </c:pt>
                <c:pt idx="459">
                  <c:v>44380</c:v>
                </c:pt>
                <c:pt idx="460">
                  <c:v>44381</c:v>
                </c:pt>
                <c:pt idx="461">
                  <c:v>44382</c:v>
                </c:pt>
              </c:numCache>
            </c:numRef>
          </c:cat>
          <c:val>
            <c:numRef>
              <c:f>香港マカオ台湾の患者・海外輸入症例・無症状病原体保有者!$BO$97:$BO$558</c:f>
              <c:numCache>
                <c:formatCode>General</c:formatCode>
                <c:ptCount val="462"/>
                <c:pt idx="0">
                  <c:v>130</c:v>
                </c:pt>
                <c:pt idx="1">
                  <c:v>185</c:v>
                </c:pt>
                <c:pt idx="2">
                  <c:v>245</c:v>
                </c:pt>
                <c:pt idx="3">
                  <c:v>309</c:v>
                </c:pt>
                <c:pt idx="4">
                  <c:v>356</c:v>
                </c:pt>
                <c:pt idx="5">
                  <c:v>434</c:v>
                </c:pt>
                <c:pt idx="6">
                  <c:v>464</c:v>
                </c:pt>
                <c:pt idx="7">
                  <c:v>601</c:v>
                </c:pt>
                <c:pt idx="8">
                  <c:v>657</c:v>
                </c:pt>
                <c:pt idx="9">
                  <c:v>704</c:v>
                </c:pt>
                <c:pt idx="10">
                  <c:v>738</c:v>
                </c:pt>
                <c:pt idx="11">
                  <c:v>801</c:v>
                </c:pt>
                <c:pt idx="12">
                  <c:v>862</c:v>
                </c:pt>
                <c:pt idx="13">
                  <c:v>916</c:v>
                </c:pt>
                <c:pt idx="14">
                  <c:v>973</c:v>
                </c:pt>
                <c:pt idx="15">
                  <c:v>1037</c:v>
                </c:pt>
                <c:pt idx="16">
                  <c:v>1103</c:v>
                </c:pt>
                <c:pt idx="17">
                  <c:v>1157</c:v>
                </c:pt>
                <c:pt idx="18">
                  <c:v>1201</c:v>
                </c:pt>
                <c:pt idx="19">
                  <c:v>1250</c:v>
                </c:pt>
                <c:pt idx="20">
                  <c:v>1287</c:v>
                </c:pt>
                <c:pt idx="21">
                  <c:v>1329</c:v>
                </c:pt>
                <c:pt idx="22">
                  <c:v>1356</c:v>
                </c:pt>
                <c:pt idx="23">
                  <c:v>1390</c:v>
                </c:pt>
                <c:pt idx="24">
                  <c:v>1419</c:v>
                </c:pt>
                <c:pt idx="25">
                  <c:v>1449</c:v>
                </c:pt>
                <c:pt idx="26">
                  <c:v>1474</c:v>
                </c:pt>
                <c:pt idx="27">
                  <c:v>1514</c:v>
                </c:pt>
                <c:pt idx="28">
                  <c:v>1540</c:v>
                </c:pt>
                <c:pt idx="29">
                  <c:v>1573</c:v>
                </c:pt>
                <c:pt idx="30">
                  <c:v>1598</c:v>
                </c:pt>
                <c:pt idx="31">
                  <c:v>1618</c:v>
                </c:pt>
                <c:pt idx="32">
                  <c:v>1630</c:v>
                </c:pt>
                <c:pt idx="33">
                  <c:v>1643</c:v>
                </c:pt>
                <c:pt idx="34">
                  <c:v>1658</c:v>
                </c:pt>
                <c:pt idx="35">
                  <c:v>1678</c:v>
                </c:pt>
                <c:pt idx="36">
                  <c:v>1684</c:v>
                </c:pt>
                <c:pt idx="37">
                  <c:v>1700</c:v>
                </c:pt>
                <c:pt idx="38">
                  <c:v>1715</c:v>
                </c:pt>
                <c:pt idx="39">
                  <c:v>1735</c:v>
                </c:pt>
                <c:pt idx="40">
                  <c:v>1747</c:v>
                </c:pt>
                <c:pt idx="41">
                  <c:v>1762</c:v>
                </c:pt>
                <c:pt idx="42">
                  <c:v>1770</c:v>
                </c:pt>
                <c:pt idx="43">
                  <c:v>1782</c:v>
                </c:pt>
                <c:pt idx="44">
                  <c:v>1793</c:v>
                </c:pt>
                <c:pt idx="45">
                  <c:v>1806</c:v>
                </c:pt>
                <c:pt idx="46">
                  <c:v>1818</c:v>
                </c:pt>
                <c:pt idx="47">
                  <c:v>1836</c:v>
                </c:pt>
                <c:pt idx="48">
                  <c:v>1853</c:v>
                </c:pt>
                <c:pt idx="49">
                  <c:v>1869</c:v>
                </c:pt>
                <c:pt idx="50">
                  <c:v>1900</c:v>
                </c:pt>
                <c:pt idx="51">
                  <c:v>1935</c:v>
                </c:pt>
                <c:pt idx="52">
                  <c:v>1963</c:v>
                </c:pt>
                <c:pt idx="53">
                  <c:v>1999</c:v>
                </c:pt>
                <c:pt idx="54">
                  <c:v>2039</c:v>
                </c:pt>
                <c:pt idx="55">
                  <c:v>2068</c:v>
                </c:pt>
                <c:pt idx="56">
                  <c:v>2096</c:v>
                </c:pt>
                <c:pt idx="57">
                  <c:v>2119</c:v>
                </c:pt>
                <c:pt idx="58">
                  <c:v>2124</c:v>
                </c:pt>
                <c:pt idx="59">
                  <c:v>2128</c:v>
                </c:pt>
                <c:pt idx="60">
                  <c:v>2131</c:v>
                </c:pt>
                <c:pt idx="61">
                  <c:v>2147</c:v>
                </c:pt>
                <c:pt idx="62">
                  <c:v>2157</c:v>
                </c:pt>
                <c:pt idx="63">
                  <c:v>2161</c:v>
                </c:pt>
                <c:pt idx="64">
                  <c:v>2165</c:v>
                </c:pt>
                <c:pt idx="65">
                  <c:v>2168</c:v>
                </c:pt>
                <c:pt idx="66">
                  <c:v>2170</c:v>
                </c:pt>
                <c:pt idx="67">
                  <c:v>2175</c:v>
                </c:pt>
                <c:pt idx="68">
                  <c:v>2177</c:v>
                </c:pt>
                <c:pt idx="69">
                  <c:v>2198</c:v>
                </c:pt>
                <c:pt idx="70">
                  <c:v>2203</c:v>
                </c:pt>
                <c:pt idx="71">
                  <c:v>2207</c:v>
                </c:pt>
                <c:pt idx="72">
                  <c:v>2208</c:v>
                </c:pt>
                <c:pt idx="73">
                  <c:v>2215</c:v>
                </c:pt>
                <c:pt idx="74">
                  <c:v>2224</c:v>
                </c:pt>
                <c:pt idx="75">
                  <c:v>2242</c:v>
                </c:pt>
                <c:pt idx="76">
                  <c:v>2248</c:v>
                </c:pt>
                <c:pt idx="77">
                  <c:v>2259</c:v>
                </c:pt>
                <c:pt idx="78">
                  <c:v>2267</c:v>
                </c:pt>
                <c:pt idx="79">
                  <c:v>2272</c:v>
                </c:pt>
                <c:pt idx="80">
                  <c:v>2279</c:v>
                </c:pt>
                <c:pt idx="81">
                  <c:v>2285</c:v>
                </c:pt>
                <c:pt idx="82">
                  <c:v>2292</c:v>
                </c:pt>
                <c:pt idx="83">
                  <c:v>2299</c:v>
                </c:pt>
                <c:pt idx="84">
                  <c:v>2302</c:v>
                </c:pt>
                <c:pt idx="85">
                  <c:v>2303</c:v>
                </c:pt>
                <c:pt idx="86">
                  <c:v>2308</c:v>
                </c:pt>
                <c:pt idx="87">
                  <c:v>2320</c:v>
                </c:pt>
                <c:pt idx="88">
                  <c:v>2327</c:v>
                </c:pt>
                <c:pt idx="89">
                  <c:v>2333</c:v>
                </c:pt>
                <c:pt idx="90">
                  <c:v>2337</c:v>
                </c:pt>
                <c:pt idx="91">
                  <c:v>2340</c:v>
                </c:pt>
                <c:pt idx="92">
                  <c:v>2342</c:v>
                </c:pt>
                <c:pt idx="93">
                  <c:v>2346</c:v>
                </c:pt>
                <c:pt idx="94">
                  <c:v>2350</c:v>
                </c:pt>
                <c:pt idx="95">
                  <c:v>2357</c:v>
                </c:pt>
                <c:pt idx="96">
                  <c:v>2368</c:v>
                </c:pt>
                <c:pt idx="97">
                  <c:v>2383</c:v>
                </c:pt>
                <c:pt idx="98">
                  <c:v>2389</c:v>
                </c:pt>
                <c:pt idx="99">
                  <c:v>2395</c:v>
                </c:pt>
                <c:pt idx="100">
                  <c:v>2398</c:v>
                </c:pt>
                <c:pt idx="101">
                  <c:v>2402</c:v>
                </c:pt>
                <c:pt idx="102">
                  <c:v>2407</c:v>
                </c:pt>
                <c:pt idx="103">
                  <c:v>2413</c:v>
                </c:pt>
                <c:pt idx="104">
                  <c:v>2418</c:v>
                </c:pt>
                <c:pt idx="105">
                  <c:v>2422</c:v>
                </c:pt>
                <c:pt idx="106">
                  <c:v>2424</c:v>
                </c:pt>
                <c:pt idx="107">
                  <c:v>2429</c:v>
                </c:pt>
                <c:pt idx="108">
                  <c:v>2443</c:v>
                </c:pt>
                <c:pt idx="109">
                  <c:v>2485</c:v>
                </c:pt>
                <c:pt idx="110">
                  <c:v>2498</c:v>
                </c:pt>
                <c:pt idx="111">
                  <c:v>2504</c:v>
                </c:pt>
                <c:pt idx="112">
                  <c:v>2526</c:v>
                </c:pt>
                <c:pt idx="113">
                  <c:v>2557</c:v>
                </c:pt>
                <c:pt idx="114">
                  <c:v>2600</c:v>
                </c:pt>
                <c:pt idx="115">
                  <c:v>2674</c:v>
                </c:pt>
                <c:pt idx="116">
                  <c:v>2742</c:v>
                </c:pt>
                <c:pt idx="117">
                  <c:v>2786</c:v>
                </c:pt>
                <c:pt idx="118">
                  <c:v>2820</c:v>
                </c:pt>
                <c:pt idx="119">
                  <c:v>2847</c:v>
                </c:pt>
                <c:pt idx="120">
                  <c:v>2868</c:v>
                </c:pt>
                <c:pt idx="121">
                  <c:v>2879</c:v>
                </c:pt>
                <c:pt idx="122">
                  <c:v>2902</c:v>
                </c:pt>
                <c:pt idx="123">
                  <c:v>2922</c:v>
                </c:pt>
                <c:pt idx="124">
                  <c:v>2933</c:v>
                </c:pt>
                <c:pt idx="125">
                  <c:v>2954</c:v>
                </c:pt>
                <c:pt idx="126">
                  <c:v>2978</c:v>
                </c:pt>
                <c:pt idx="127">
                  <c:v>2998</c:v>
                </c:pt>
                <c:pt idx="128">
                  <c:v>3012</c:v>
                </c:pt>
                <c:pt idx="129">
                  <c:v>3026</c:v>
                </c:pt>
                <c:pt idx="130">
                  <c:v>3037</c:v>
                </c:pt>
                <c:pt idx="131">
                  <c:v>3068</c:v>
                </c:pt>
                <c:pt idx="132">
                  <c:v>3085</c:v>
                </c:pt>
                <c:pt idx="133">
                  <c:v>3105</c:v>
                </c:pt>
                <c:pt idx="134">
                  <c:v>3125</c:v>
                </c:pt>
                <c:pt idx="135">
                  <c:v>3153</c:v>
                </c:pt>
                <c:pt idx="136">
                  <c:v>3173</c:v>
                </c:pt>
                <c:pt idx="137">
                  <c:v>3189</c:v>
                </c:pt>
                <c:pt idx="138">
                  <c:v>3226</c:v>
                </c:pt>
                <c:pt idx="139">
                  <c:v>3243</c:v>
                </c:pt>
                <c:pt idx="140">
                  <c:v>3257</c:v>
                </c:pt>
                <c:pt idx="141">
                  <c:v>3279</c:v>
                </c:pt>
                <c:pt idx="142">
                  <c:v>3302</c:v>
                </c:pt>
                <c:pt idx="143">
                  <c:v>3336</c:v>
                </c:pt>
                <c:pt idx="144">
                  <c:v>3351</c:v>
                </c:pt>
                <c:pt idx="145">
                  <c:v>3378</c:v>
                </c:pt>
                <c:pt idx="146">
                  <c:v>3394</c:v>
                </c:pt>
                <c:pt idx="147">
                  <c:v>3408</c:v>
                </c:pt>
                <c:pt idx="148">
                  <c:v>3427</c:v>
                </c:pt>
                <c:pt idx="149">
                  <c:v>3443</c:v>
                </c:pt>
                <c:pt idx="150">
                  <c:v>3453</c:v>
                </c:pt>
                <c:pt idx="151">
                  <c:v>3457</c:v>
                </c:pt>
                <c:pt idx="152">
                  <c:v>3476</c:v>
                </c:pt>
                <c:pt idx="153">
                  <c:v>3510</c:v>
                </c:pt>
                <c:pt idx="154">
                  <c:v>3529</c:v>
                </c:pt>
                <c:pt idx="155">
                  <c:v>3541</c:v>
                </c:pt>
                <c:pt idx="156">
                  <c:v>3567</c:v>
                </c:pt>
                <c:pt idx="157">
                  <c:v>3575</c:v>
                </c:pt>
                <c:pt idx="158">
                  <c:v>3592</c:v>
                </c:pt>
                <c:pt idx="159">
                  <c:v>3609</c:v>
                </c:pt>
                <c:pt idx="160">
                  <c:v>3622</c:v>
                </c:pt>
                <c:pt idx="161">
                  <c:v>3630</c:v>
                </c:pt>
                <c:pt idx="162">
                  <c:v>3645</c:v>
                </c:pt>
                <c:pt idx="163">
                  <c:v>3667</c:v>
                </c:pt>
                <c:pt idx="164">
                  <c:v>3675</c:v>
                </c:pt>
                <c:pt idx="165">
                  <c:v>3745</c:v>
                </c:pt>
                <c:pt idx="166">
                  <c:v>3784</c:v>
                </c:pt>
                <c:pt idx="167">
                  <c:v>3793</c:v>
                </c:pt>
                <c:pt idx="168">
                  <c:v>3809</c:v>
                </c:pt>
                <c:pt idx="169">
                  <c:v>3823</c:v>
                </c:pt>
                <c:pt idx="170">
                  <c:v>3843</c:v>
                </c:pt>
                <c:pt idx="171">
                  <c:v>3867</c:v>
                </c:pt>
                <c:pt idx="172">
                  <c:v>3888</c:v>
                </c:pt>
                <c:pt idx="173">
                  <c:v>3913</c:v>
                </c:pt>
                <c:pt idx="174">
                  <c:v>3928</c:v>
                </c:pt>
                <c:pt idx="175">
                  <c:v>3946</c:v>
                </c:pt>
                <c:pt idx="176">
                  <c:v>3966</c:v>
                </c:pt>
                <c:pt idx="177">
                  <c:v>3984</c:v>
                </c:pt>
                <c:pt idx="178">
                  <c:v>4014</c:v>
                </c:pt>
                <c:pt idx="179">
                  <c:v>4040</c:v>
                </c:pt>
                <c:pt idx="180">
                  <c:v>4054</c:v>
                </c:pt>
                <c:pt idx="181">
                  <c:v>4080</c:v>
                </c:pt>
                <c:pt idx="182">
                  <c:v>4102</c:v>
                </c:pt>
                <c:pt idx="183">
                  <c:v>4112</c:v>
                </c:pt>
                <c:pt idx="184">
                  <c:v>4145</c:v>
                </c:pt>
                <c:pt idx="185">
                  <c:v>4157</c:v>
                </c:pt>
                <c:pt idx="186">
                  <c:v>4183</c:v>
                </c:pt>
                <c:pt idx="187">
                  <c:v>4210</c:v>
                </c:pt>
                <c:pt idx="188">
                  <c:v>4241</c:v>
                </c:pt>
                <c:pt idx="189">
                  <c:v>4265</c:v>
                </c:pt>
                <c:pt idx="190">
                  <c:v>4273</c:v>
                </c:pt>
                <c:pt idx="191">
                  <c:v>4288</c:v>
                </c:pt>
                <c:pt idx="192">
                  <c:v>4327</c:v>
                </c:pt>
                <c:pt idx="193">
                  <c:v>4350</c:v>
                </c:pt>
                <c:pt idx="194">
                  <c:v>4382</c:v>
                </c:pt>
                <c:pt idx="195">
                  <c:v>4399</c:v>
                </c:pt>
                <c:pt idx="196">
                  <c:v>4417</c:v>
                </c:pt>
                <c:pt idx="197">
                  <c:v>4440</c:v>
                </c:pt>
                <c:pt idx="198">
                  <c:v>4450</c:v>
                </c:pt>
                <c:pt idx="199">
                  <c:v>4461</c:v>
                </c:pt>
                <c:pt idx="200">
                  <c:v>4495</c:v>
                </c:pt>
                <c:pt idx="201">
                  <c:v>4528</c:v>
                </c:pt>
                <c:pt idx="202">
                  <c:v>4552</c:v>
                </c:pt>
                <c:pt idx="203">
                  <c:v>4567</c:v>
                </c:pt>
                <c:pt idx="204">
                  <c:v>4592</c:v>
                </c:pt>
                <c:pt idx="205">
                  <c:v>4603</c:v>
                </c:pt>
                <c:pt idx="206">
                  <c:v>4630</c:v>
                </c:pt>
                <c:pt idx="207">
                  <c:v>4649</c:v>
                </c:pt>
                <c:pt idx="208">
                  <c:v>4810</c:v>
                </c:pt>
                <c:pt idx="209">
                  <c:v>4860</c:v>
                </c:pt>
                <c:pt idx="210">
                  <c:v>4898</c:v>
                </c:pt>
                <c:pt idx="211">
                  <c:v>4914</c:v>
                </c:pt>
                <c:pt idx="212">
                  <c:v>4967</c:v>
                </c:pt>
                <c:pt idx="213">
                  <c:v>5005</c:v>
                </c:pt>
                <c:pt idx="214">
                  <c:v>5074</c:v>
                </c:pt>
                <c:pt idx="215">
                  <c:v>5104</c:v>
                </c:pt>
                <c:pt idx="216">
                  <c:v>5165</c:v>
                </c:pt>
                <c:pt idx="217">
                  <c:v>5293</c:v>
                </c:pt>
                <c:pt idx="218">
                  <c:v>5317</c:v>
                </c:pt>
                <c:pt idx="219">
                  <c:v>5350</c:v>
                </c:pt>
                <c:pt idx="220">
                  <c:v>5377</c:v>
                </c:pt>
                <c:pt idx="221">
                  <c:v>5413</c:v>
                </c:pt>
                <c:pt idx="222">
                  <c:v>5422</c:v>
                </c:pt>
                <c:pt idx="223">
                  <c:v>5447</c:v>
                </c:pt>
                <c:pt idx="224">
                  <c:v>5462</c:v>
                </c:pt>
                <c:pt idx="225">
                  <c:v>5468</c:v>
                </c:pt>
                <c:pt idx="226">
                  <c:v>5483</c:v>
                </c:pt>
                <c:pt idx="227">
                  <c:v>5493</c:v>
                </c:pt>
                <c:pt idx="228">
                  <c:v>5499</c:v>
                </c:pt>
                <c:pt idx="229">
                  <c:v>5513</c:v>
                </c:pt>
                <c:pt idx="230">
                  <c:v>5525</c:v>
                </c:pt>
                <c:pt idx="231">
                  <c:v>5530</c:v>
                </c:pt>
                <c:pt idx="232">
                  <c:v>5540</c:v>
                </c:pt>
                <c:pt idx="233">
                  <c:v>5554</c:v>
                </c:pt>
                <c:pt idx="234">
                  <c:v>5572</c:v>
                </c:pt>
                <c:pt idx="235">
                  <c:v>5583</c:v>
                </c:pt>
                <c:pt idx="236">
                  <c:v>5593</c:v>
                </c:pt>
                <c:pt idx="237">
                  <c:v>5601</c:v>
                </c:pt>
                <c:pt idx="238">
                  <c:v>5607</c:v>
                </c:pt>
                <c:pt idx="239">
                  <c:v>5612</c:v>
                </c:pt>
                <c:pt idx="240">
                  <c:v>5620</c:v>
                </c:pt>
                <c:pt idx="241">
                  <c:v>5624</c:v>
                </c:pt>
                <c:pt idx="242">
                  <c:v>5634</c:v>
                </c:pt>
                <c:pt idx="243">
                  <c:v>5651</c:v>
                </c:pt>
                <c:pt idx="244">
                  <c:v>5656</c:v>
                </c:pt>
                <c:pt idx="245">
                  <c:v>5659</c:v>
                </c:pt>
                <c:pt idx="246">
                  <c:v>5665</c:v>
                </c:pt>
                <c:pt idx="247">
                  <c:v>5677</c:v>
                </c:pt>
                <c:pt idx="248">
                  <c:v>5689</c:v>
                </c:pt>
                <c:pt idx="249">
                  <c:v>5691</c:v>
                </c:pt>
                <c:pt idx="250">
                  <c:v>5697</c:v>
                </c:pt>
                <c:pt idx="251">
                  <c:v>5702</c:v>
                </c:pt>
                <c:pt idx="252">
                  <c:v>5703</c:v>
                </c:pt>
                <c:pt idx="253">
                  <c:v>5708</c:v>
                </c:pt>
                <c:pt idx="254">
                  <c:v>5715</c:v>
                </c:pt>
                <c:pt idx="255">
                  <c:v>5732</c:v>
                </c:pt>
                <c:pt idx="256">
                  <c:v>5746</c:v>
                </c:pt>
                <c:pt idx="257">
                  <c:v>5755</c:v>
                </c:pt>
                <c:pt idx="258">
                  <c:v>5763</c:v>
                </c:pt>
                <c:pt idx="259">
                  <c:v>5772</c:v>
                </c:pt>
                <c:pt idx="260">
                  <c:v>5778</c:v>
                </c:pt>
                <c:pt idx="261">
                  <c:v>5789</c:v>
                </c:pt>
                <c:pt idx="262">
                  <c:v>5805</c:v>
                </c:pt>
                <c:pt idx="263">
                  <c:v>5815</c:v>
                </c:pt>
                <c:pt idx="264">
                  <c:v>5830</c:v>
                </c:pt>
                <c:pt idx="265">
                  <c:v>5847</c:v>
                </c:pt>
                <c:pt idx="266">
                  <c:v>5861</c:v>
                </c:pt>
                <c:pt idx="267">
                  <c:v>5880</c:v>
                </c:pt>
                <c:pt idx="268">
                  <c:v>5897</c:v>
                </c:pt>
                <c:pt idx="269">
                  <c:v>5916</c:v>
                </c:pt>
                <c:pt idx="270">
                  <c:v>5931</c:v>
                </c:pt>
                <c:pt idx="271">
                  <c:v>5951</c:v>
                </c:pt>
                <c:pt idx="272">
                  <c:v>5959</c:v>
                </c:pt>
                <c:pt idx="273">
                  <c:v>5976</c:v>
                </c:pt>
                <c:pt idx="274">
                  <c:v>5984</c:v>
                </c:pt>
                <c:pt idx="275">
                  <c:v>6003</c:v>
                </c:pt>
                <c:pt idx="276">
                  <c:v>6024</c:v>
                </c:pt>
                <c:pt idx="277">
                  <c:v>6032</c:v>
                </c:pt>
                <c:pt idx="278">
                  <c:v>6072</c:v>
                </c:pt>
                <c:pt idx="279">
                  <c:v>6109</c:v>
                </c:pt>
                <c:pt idx="280">
                  <c:v>6173</c:v>
                </c:pt>
                <c:pt idx="281">
                  <c:v>6252</c:v>
                </c:pt>
                <c:pt idx="282">
                  <c:v>6309</c:v>
                </c:pt>
                <c:pt idx="283">
                  <c:v>6347</c:v>
                </c:pt>
                <c:pt idx="284">
                  <c:v>6374</c:v>
                </c:pt>
                <c:pt idx="285">
                  <c:v>6450</c:v>
                </c:pt>
                <c:pt idx="286">
                  <c:v>6531</c:v>
                </c:pt>
                <c:pt idx="287">
                  <c:v>6569</c:v>
                </c:pt>
                <c:pt idx="288">
                  <c:v>6647</c:v>
                </c:pt>
                <c:pt idx="289">
                  <c:v>6713</c:v>
                </c:pt>
                <c:pt idx="290">
                  <c:v>6792</c:v>
                </c:pt>
                <c:pt idx="291">
                  <c:v>6911</c:v>
                </c:pt>
                <c:pt idx="292">
                  <c:v>7026</c:v>
                </c:pt>
                <c:pt idx="293">
                  <c:v>7117</c:v>
                </c:pt>
                <c:pt idx="294">
                  <c:v>7175</c:v>
                </c:pt>
                <c:pt idx="295">
                  <c:v>7288</c:v>
                </c:pt>
                <c:pt idx="296">
                  <c:v>7407</c:v>
                </c:pt>
                <c:pt idx="297">
                  <c:v>7506</c:v>
                </c:pt>
                <c:pt idx="298">
                  <c:v>7598</c:v>
                </c:pt>
                <c:pt idx="299">
                  <c:v>7643</c:v>
                </c:pt>
                <c:pt idx="300">
                  <c:v>7700</c:v>
                </c:pt>
                <c:pt idx="301">
                  <c:v>7761</c:v>
                </c:pt>
                <c:pt idx="302">
                  <c:v>7789</c:v>
                </c:pt>
                <c:pt idx="303">
                  <c:v>7831</c:v>
                </c:pt>
                <c:pt idx="304">
                  <c:v>7847</c:v>
                </c:pt>
                <c:pt idx="305">
                  <c:v>7866</c:v>
                </c:pt>
                <c:pt idx="306">
                  <c:v>7882</c:v>
                </c:pt>
                <c:pt idx="307">
                  <c:v>7897</c:v>
                </c:pt>
                <c:pt idx="308">
                  <c:v>7909</c:v>
                </c:pt>
                <c:pt idx="309">
                  <c:v>7921</c:v>
                </c:pt>
                <c:pt idx="310">
                  <c:v>7949</c:v>
                </c:pt>
                <c:pt idx="311">
                  <c:v>7959</c:v>
                </c:pt>
                <c:pt idx="312">
                  <c:v>7972</c:v>
                </c:pt>
                <c:pt idx="313">
                  <c:v>7988</c:v>
                </c:pt>
                <c:pt idx="314">
                  <c:v>8003</c:v>
                </c:pt>
                <c:pt idx="315">
                  <c:v>8010</c:v>
                </c:pt>
                <c:pt idx="316">
                  <c:v>8026</c:v>
                </c:pt>
                <c:pt idx="317">
                  <c:v>8034</c:v>
                </c:pt>
                <c:pt idx="318">
                  <c:v>8048</c:v>
                </c:pt>
                <c:pt idx="319">
                  <c:v>8065</c:v>
                </c:pt>
                <c:pt idx="320">
                  <c:v>8075</c:v>
                </c:pt>
                <c:pt idx="321">
                  <c:v>8086</c:v>
                </c:pt>
                <c:pt idx="322">
                  <c:v>8092</c:v>
                </c:pt>
                <c:pt idx="323">
                  <c:v>8112</c:v>
                </c:pt>
                <c:pt idx="324">
                  <c:v>8120</c:v>
                </c:pt>
                <c:pt idx="325">
                  <c:v>8133</c:v>
                </c:pt>
                <c:pt idx="326">
                  <c:v>8139</c:v>
                </c:pt>
                <c:pt idx="327">
                  <c:v>8147</c:v>
                </c:pt>
                <c:pt idx="328">
                  <c:v>8156</c:v>
                </c:pt>
                <c:pt idx="329">
                  <c:v>8165</c:v>
                </c:pt>
                <c:pt idx="330">
                  <c:v>8174</c:v>
                </c:pt>
                <c:pt idx="331">
                  <c:v>8180</c:v>
                </c:pt>
                <c:pt idx="332">
                  <c:v>8188</c:v>
                </c:pt>
                <c:pt idx="333">
                  <c:v>8194</c:v>
                </c:pt>
                <c:pt idx="334">
                  <c:v>8207</c:v>
                </c:pt>
                <c:pt idx="335">
                  <c:v>8213</c:v>
                </c:pt>
                <c:pt idx="336">
                  <c:v>8229</c:v>
                </c:pt>
                <c:pt idx="337">
                  <c:v>8243</c:v>
                </c:pt>
                <c:pt idx="338">
                  <c:v>8255</c:v>
                </c:pt>
                <c:pt idx="339">
                  <c:v>8278</c:v>
                </c:pt>
                <c:pt idx="340">
                  <c:v>8289</c:v>
                </c:pt>
                <c:pt idx="341">
                  <c:v>8306</c:v>
                </c:pt>
                <c:pt idx="342">
                  <c:v>8315</c:v>
                </c:pt>
                <c:pt idx="343">
                  <c:v>8331</c:v>
                </c:pt>
                <c:pt idx="344">
                  <c:v>8341</c:v>
                </c:pt>
                <c:pt idx="345">
                  <c:v>8351</c:v>
                </c:pt>
                <c:pt idx="346">
                  <c:v>8368</c:v>
                </c:pt>
                <c:pt idx="347">
                  <c:v>8378</c:v>
                </c:pt>
                <c:pt idx="348">
                  <c:v>8387</c:v>
                </c:pt>
                <c:pt idx="349">
                  <c:v>8394</c:v>
                </c:pt>
                <c:pt idx="350">
                  <c:v>8409</c:v>
                </c:pt>
                <c:pt idx="351">
                  <c:v>8415</c:v>
                </c:pt>
                <c:pt idx="352">
                  <c:v>8420</c:v>
                </c:pt>
                <c:pt idx="353">
                  <c:v>8428</c:v>
                </c:pt>
                <c:pt idx="354">
                  <c:v>8436</c:v>
                </c:pt>
                <c:pt idx="355">
                  <c:v>8444</c:v>
                </c:pt>
                <c:pt idx="356">
                  <c:v>8458</c:v>
                </c:pt>
                <c:pt idx="357">
                  <c:v>8466</c:v>
                </c:pt>
                <c:pt idx="358">
                  <c:v>8476</c:v>
                </c:pt>
                <c:pt idx="359">
                  <c:v>8507</c:v>
                </c:pt>
                <c:pt idx="360">
                  <c:v>8534</c:v>
                </c:pt>
                <c:pt idx="361">
                  <c:v>8553</c:v>
                </c:pt>
                <c:pt idx="362">
                  <c:v>8571</c:v>
                </c:pt>
                <c:pt idx="363">
                  <c:v>8577</c:v>
                </c:pt>
                <c:pt idx="364">
                  <c:v>8585</c:v>
                </c:pt>
                <c:pt idx="365">
                  <c:v>8627</c:v>
                </c:pt>
                <c:pt idx="366">
                  <c:v>8647</c:v>
                </c:pt>
                <c:pt idx="367">
                  <c:v>8671</c:v>
                </c:pt>
                <c:pt idx="368">
                  <c:v>8689</c:v>
                </c:pt>
                <c:pt idx="369">
                  <c:v>8707</c:v>
                </c:pt>
                <c:pt idx="370">
                  <c:v>8724</c:v>
                </c:pt>
                <c:pt idx="371">
                  <c:v>8732</c:v>
                </c:pt>
                <c:pt idx="372">
                  <c:v>8738</c:v>
                </c:pt>
                <c:pt idx="373">
                  <c:v>8750</c:v>
                </c:pt>
                <c:pt idx="374">
                  <c:v>8761</c:v>
                </c:pt>
                <c:pt idx="375">
                  <c:v>8783</c:v>
                </c:pt>
                <c:pt idx="376">
                  <c:v>8795</c:v>
                </c:pt>
                <c:pt idx="377">
                  <c:v>8813</c:v>
                </c:pt>
                <c:pt idx="378">
                  <c:v>8825</c:v>
                </c:pt>
                <c:pt idx="379">
                  <c:v>8840</c:v>
                </c:pt>
                <c:pt idx="380">
                  <c:v>8871</c:v>
                </c:pt>
                <c:pt idx="381">
                  <c:v>8890</c:v>
                </c:pt>
                <c:pt idx="382">
                  <c:v>8905</c:v>
                </c:pt>
                <c:pt idx="383">
                  <c:v>8921</c:v>
                </c:pt>
                <c:pt idx="384">
                  <c:v>8930</c:v>
                </c:pt>
                <c:pt idx="385">
                  <c:v>8937</c:v>
                </c:pt>
                <c:pt idx="386">
                  <c:v>8953</c:v>
                </c:pt>
                <c:pt idx="387">
                  <c:v>8977</c:v>
                </c:pt>
                <c:pt idx="388">
                  <c:v>8989</c:v>
                </c:pt>
                <c:pt idx="389">
                  <c:v>9003</c:v>
                </c:pt>
                <c:pt idx="390">
                  <c:v>9021</c:v>
                </c:pt>
                <c:pt idx="391">
                  <c:v>9035</c:v>
                </c:pt>
                <c:pt idx="392">
                  <c:v>9052</c:v>
                </c:pt>
                <c:pt idx="393">
                  <c:v>9066</c:v>
                </c:pt>
                <c:pt idx="394">
                  <c:v>9085</c:v>
                </c:pt>
                <c:pt idx="395">
                  <c:v>9101</c:v>
                </c:pt>
                <c:pt idx="396">
                  <c:v>9117</c:v>
                </c:pt>
                <c:pt idx="397">
                  <c:v>9129</c:v>
                </c:pt>
                <c:pt idx="398">
                  <c:v>9149</c:v>
                </c:pt>
                <c:pt idx="399">
                  <c:v>9159</c:v>
                </c:pt>
                <c:pt idx="400">
                  <c:v>9166</c:v>
                </c:pt>
                <c:pt idx="401">
                  <c:v>9183</c:v>
                </c:pt>
                <c:pt idx="402">
                  <c:v>9191</c:v>
                </c:pt>
                <c:pt idx="403">
                  <c:v>9201</c:v>
                </c:pt>
                <c:pt idx="404">
                  <c:v>9219</c:v>
                </c:pt>
                <c:pt idx="405">
                  <c:v>9244</c:v>
                </c:pt>
                <c:pt idx="406">
                  <c:v>9255</c:v>
                </c:pt>
                <c:pt idx="407">
                  <c:v>9269</c:v>
                </c:pt>
                <c:pt idx="408">
                  <c:v>9291</c:v>
                </c:pt>
                <c:pt idx="409">
                  <c:v>9316</c:v>
                </c:pt>
                <c:pt idx="410">
                  <c:v>9335</c:v>
                </c:pt>
                <c:pt idx="411">
                  <c:v>9352</c:v>
                </c:pt>
                <c:pt idx="412">
                  <c:v>9372</c:v>
                </c:pt>
                <c:pt idx="413">
                  <c:v>9385</c:v>
                </c:pt>
                <c:pt idx="414">
                  <c:v>9401</c:v>
                </c:pt>
                <c:pt idx="415">
                  <c:v>9426</c:v>
                </c:pt>
                <c:pt idx="416">
                  <c:v>9449</c:v>
                </c:pt>
                <c:pt idx="417">
                  <c:v>9474</c:v>
                </c:pt>
                <c:pt idx="418">
                  <c:v>9496</c:v>
                </c:pt>
                <c:pt idx="419">
                  <c:v>9514</c:v>
                </c:pt>
                <c:pt idx="420">
                  <c:v>9527</c:v>
                </c:pt>
                <c:pt idx="421">
                  <c:v>9549</c:v>
                </c:pt>
                <c:pt idx="422">
                  <c:v>9575</c:v>
                </c:pt>
                <c:pt idx="423">
                  <c:v>9589</c:v>
                </c:pt>
                <c:pt idx="424">
                  <c:v>9611</c:v>
                </c:pt>
                <c:pt idx="425">
                  <c:v>9630</c:v>
                </c:pt>
                <c:pt idx="426">
                  <c:v>9645</c:v>
                </c:pt>
                <c:pt idx="427">
                  <c:v>9664</c:v>
                </c:pt>
                <c:pt idx="428">
                  <c:v>9682</c:v>
                </c:pt>
                <c:pt idx="429">
                  <c:v>9703</c:v>
                </c:pt>
                <c:pt idx="430">
                  <c:v>9731</c:v>
                </c:pt>
                <c:pt idx="431">
                  <c:v>9749</c:v>
                </c:pt>
                <c:pt idx="432">
                  <c:v>9770</c:v>
                </c:pt>
                <c:pt idx="433">
                  <c:v>9786</c:v>
                </c:pt>
                <c:pt idx="434">
                  <c:v>9795</c:v>
                </c:pt>
                <c:pt idx="435">
                  <c:v>9822</c:v>
                </c:pt>
                <c:pt idx="436">
                  <c:v>9847</c:v>
                </c:pt>
                <c:pt idx="437">
                  <c:v>9874</c:v>
                </c:pt>
                <c:pt idx="438">
                  <c:v>9892</c:v>
                </c:pt>
                <c:pt idx="439">
                  <c:v>9916</c:v>
                </c:pt>
                <c:pt idx="440">
                  <c:v>9941</c:v>
                </c:pt>
                <c:pt idx="441">
                  <c:v>9977</c:v>
                </c:pt>
                <c:pt idx="442">
                  <c:v>10001</c:v>
                </c:pt>
                <c:pt idx="443">
                  <c:v>10026</c:v>
                </c:pt>
                <c:pt idx="444">
                  <c:v>10068</c:v>
                </c:pt>
                <c:pt idx="445">
                  <c:v>10088</c:v>
                </c:pt>
                <c:pt idx="446">
                  <c:v>10107</c:v>
                </c:pt>
                <c:pt idx="447">
                  <c:v>10134</c:v>
                </c:pt>
                <c:pt idx="448">
                  <c:v>10155</c:v>
                </c:pt>
                <c:pt idx="449">
                  <c:v>10173</c:v>
                </c:pt>
                <c:pt idx="450">
                  <c:v>10193</c:v>
                </c:pt>
                <c:pt idx="451">
                  <c:v>10216</c:v>
                </c:pt>
                <c:pt idx="452">
                  <c:v>10237</c:v>
                </c:pt>
                <c:pt idx="453">
                  <c:v>10259</c:v>
                </c:pt>
                <c:pt idx="454">
                  <c:v>10289</c:v>
                </c:pt>
                <c:pt idx="455">
                  <c:v>10298</c:v>
                </c:pt>
                <c:pt idx="456">
                  <c:v>10317</c:v>
                </c:pt>
                <c:pt idx="457">
                  <c:v>10339</c:v>
                </c:pt>
                <c:pt idx="458">
                  <c:v>10358</c:v>
                </c:pt>
                <c:pt idx="459">
                  <c:v>10376</c:v>
                </c:pt>
                <c:pt idx="460">
                  <c:v>10390</c:v>
                </c:pt>
                <c:pt idx="461">
                  <c:v>10415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51-4727-96BA-2913BA56DC54}"/>
            </c:ext>
          </c:extLst>
        </c:ser>
        <c:ser>
          <c:idx val="1"/>
          <c:order val="1"/>
          <c:tx>
            <c:strRef>
              <c:f>香港マカオ台湾の患者・海外輸入症例・無症状病原体保有者!$BP$96</c:f>
              <c:strCache>
                <c:ptCount val="1"/>
                <c:pt idx="0">
                  <c:v>輸入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香港マカオ台湾の患者・海外輸入症例・無症状病原体保有者!$BN$97:$BN$558</c:f>
              <c:numCache>
                <c:formatCode>m"月"d"日"</c:formatCode>
                <c:ptCount val="462"/>
                <c:pt idx="0">
                  <c:v>43921</c:v>
                </c:pt>
                <c:pt idx="1">
                  <c:v>43922</c:v>
                </c:pt>
                <c:pt idx="2">
                  <c:v>43923</c:v>
                </c:pt>
                <c:pt idx="3">
                  <c:v>43924</c:v>
                </c:pt>
                <c:pt idx="4">
                  <c:v>43925</c:v>
                </c:pt>
                <c:pt idx="5">
                  <c:v>43926</c:v>
                </c:pt>
                <c:pt idx="6">
                  <c:v>43927</c:v>
                </c:pt>
                <c:pt idx="7">
                  <c:v>43928</c:v>
                </c:pt>
                <c:pt idx="8">
                  <c:v>43929</c:v>
                </c:pt>
                <c:pt idx="9">
                  <c:v>43930</c:v>
                </c:pt>
                <c:pt idx="10">
                  <c:v>43931</c:v>
                </c:pt>
                <c:pt idx="11">
                  <c:v>43932</c:v>
                </c:pt>
                <c:pt idx="12">
                  <c:v>43933</c:v>
                </c:pt>
                <c:pt idx="13">
                  <c:v>43934</c:v>
                </c:pt>
                <c:pt idx="14">
                  <c:v>43935</c:v>
                </c:pt>
                <c:pt idx="15">
                  <c:v>43936</c:v>
                </c:pt>
                <c:pt idx="16">
                  <c:v>43937</c:v>
                </c:pt>
                <c:pt idx="17">
                  <c:v>43938</c:v>
                </c:pt>
                <c:pt idx="18">
                  <c:v>43939</c:v>
                </c:pt>
                <c:pt idx="19">
                  <c:v>43940</c:v>
                </c:pt>
                <c:pt idx="20">
                  <c:v>43941</c:v>
                </c:pt>
                <c:pt idx="21">
                  <c:v>43942</c:v>
                </c:pt>
                <c:pt idx="22">
                  <c:v>43943</c:v>
                </c:pt>
                <c:pt idx="23">
                  <c:v>43944</c:v>
                </c:pt>
                <c:pt idx="24">
                  <c:v>43945</c:v>
                </c:pt>
                <c:pt idx="25">
                  <c:v>43946</c:v>
                </c:pt>
                <c:pt idx="26">
                  <c:v>43947</c:v>
                </c:pt>
                <c:pt idx="27">
                  <c:v>43948</c:v>
                </c:pt>
                <c:pt idx="28">
                  <c:v>43949</c:v>
                </c:pt>
                <c:pt idx="29">
                  <c:v>43950</c:v>
                </c:pt>
                <c:pt idx="30">
                  <c:v>43951</c:v>
                </c:pt>
                <c:pt idx="31">
                  <c:v>43952</c:v>
                </c:pt>
                <c:pt idx="32">
                  <c:v>43953</c:v>
                </c:pt>
                <c:pt idx="33">
                  <c:v>43954</c:v>
                </c:pt>
                <c:pt idx="34">
                  <c:v>43955</c:v>
                </c:pt>
                <c:pt idx="35">
                  <c:v>43956</c:v>
                </c:pt>
                <c:pt idx="36">
                  <c:v>43957</c:v>
                </c:pt>
                <c:pt idx="37">
                  <c:v>43958</c:v>
                </c:pt>
                <c:pt idx="38">
                  <c:v>43959</c:v>
                </c:pt>
                <c:pt idx="39">
                  <c:v>43960</c:v>
                </c:pt>
                <c:pt idx="40">
                  <c:v>43961</c:v>
                </c:pt>
                <c:pt idx="41">
                  <c:v>43962</c:v>
                </c:pt>
                <c:pt idx="42">
                  <c:v>43963</c:v>
                </c:pt>
                <c:pt idx="43">
                  <c:v>43964</c:v>
                </c:pt>
                <c:pt idx="44">
                  <c:v>43965</c:v>
                </c:pt>
                <c:pt idx="45">
                  <c:v>43966</c:v>
                </c:pt>
                <c:pt idx="46">
                  <c:v>43967</c:v>
                </c:pt>
                <c:pt idx="47">
                  <c:v>43968</c:v>
                </c:pt>
                <c:pt idx="48">
                  <c:v>43969</c:v>
                </c:pt>
                <c:pt idx="49">
                  <c:v>43970</c:v>
                </c:pt>
                <c:pt idx="50">
                  <c:v>43971</c:v>
                </c:pt>
                <c:pt idx="51">
                  <c:v>43972</c:v>
                </c:pt>
                <c:pt idx="52">
                  <c:v>43973</c:v>
                </c:pt>
                <c:pt idx="53">
                  <c:v>43974</c:v>
                </c:pt>
                <c:pt idx="54">
                  <c:v>43975</c:v>
                </c:pt>
                <c:pt idx="55">
                  <c:v>43976</c:v>
                </c:pt>
                <c:pt idx="56">
                  <c:v>43977</c:v>
                </c:pt>
                <c:pt idx="57">
                  <c:v>43978</c:v>
                </c:pt>
                <c:pt idx="58">
                  <c:v>43979</c:v>
                </c:pt>
                <c:pt idx="59">
                  <c:v>43980</c:v>
                </c:pt>
                <c:pt idx="60">
                  <c:v>43981</c:v>
                </c:pt>
                <c:pt idx="61">
                  <c:v>43982</c:v>
                </c:pt>
                <c:pt idx="62">
                  <c:v>43983</c:v>
                </c:pt>
                <c:pt idx="63">
                  <c:v>43984</c:v>
                </c:pt>
                <c:pt idx="64">
                  <c:v>43985</c:v>
                </c:pt>
                <c:pt idx="65">
                  <c:v>43986</c:v>
                </c:pt>
                <c:pt idx="66">
                  <c:v>43987</c:v>
                </c:pt>
                <c:pt idx="67">
                  <c:v>43988</c:v>
                </c:pt>
                <c:pt idx="68">
                  <c:v>43989</c:v>
                </c:pt>
                <c:pt idx="69">
                  <c:v>43990</c:v>
                </c:pt>
                <c:pt idx="70">
                  <c:v>43991</c:v>
                </c:pt>
                <c:pt idx="71">
                  <c:v>43992</c:v>
                </c:pt>
                <c:pt idx="72">
                  <c:v>43993</c:v>
                </c:pt>
                <c:pt idx="73">
                  <c:v>43994</c:v>
                </c:pt>
                <c:pt idx="74">
                  <c:v>43995</c:v>
                </c:pt>
                <c:pt idx="75">
                  <c:v>43996</c:v>
                </c:pt>
                <c:pt idx="76">
                  <c:v>43997</c:v>
                </c:pt>
                <c:pt idx="77">
                  <c:v>43998</c:v>
                </c:pt>
                <c:pt idx="78">
                  <c:v>43999</c:v>
                </c:pt>
                <c:pt idx="79">
                  <c:v>44000</c:v>
                </c:pt>
                <c:pt idx="80">
                  <c:v>44001</c:v>
                </c:pt>
                <c:pt idx="81">
                  <c:v>44002</c:v>
                </c:pt>
                <c:pt idx="82">
                  <c:v>44003</c:v>
                </c:pt>
                <c:pt idx="83">
                  <c:v>44004</c:v>
                </c:pt>
                <c:pt idx="84">
                  <c:v>44005</c:v>
                </c:pt>
                <c:pt idx="85">
                  <c:v>44006</c:v>
                </c:pt>
                <c:pt idx="86">
                  <c:v>44007</c:v>
                </c:pt>
                <c:pt idx="87">
                  <c:v>44008</c:v>
                </c:pt>
                <c:pt idx="88">
                  <c:v>44009</c:v>
                </c:pt>
                <c:pt idx="89">
                  <c:v>44010</c:v>
                </c:pt>
                <c:pt idx="90">
                  <c:v>44011</c:v>
                </c:pt>
                <c:pt idx="91">
                  <c:v>44012</c:v>
                </c:pt>
                <c:pt idx="92">
                  <c:v>44013</c:v>
                </c:pt>
                <c:pt idx="93">
                  <c:v>44014</c:v>
                </c:pt>
                <c:pt idx="94">
                  <c:v>44015</c:v>
                </c:pt>
                <c:pt idx="95">
                  <c:v>44016</c:v>
                </c:pt>
                <c:pt idx="96">
                  <c:v>44017</c:v>
                </c:pt>
                <c:pt idx="97">
                  <c:v>44018</c:v>
                </c:pt>
                <c:pt idx="98">
                  <c:v>44019</c:v>
                </c:pt>
                <c:pt idx="99">
                  <c:v>44020</c:v>
                </c:pt>
                <c:pt idx="100">
                  <c:v>44021</c:v>
                </c:pt>
                <c:pt idx="101">
                  <c:v>44022</c:v>
                </c:pt>
                <c:pt idx="102">
                  <c:v>44023</c:v>
                </c:pt>
                <c:pt idx="103">
                  <c:v>44024</c:v>
                </c:pt>
                <c:pt idx="104">
                  <c:v>44025</c:v>
                </c:pt>
                <c:pt idx="105">
                  <c:v>44026</c:v>
                </c:pt>
                <c:pt idx="106">
                  <c:v>44027</c:v>
                </c:pt>
                <c:pt idx="107">
                  <c:v>44028</c:v>
                </c:pt>
                <c:pt idx="108">
                  <c:v>44029</c:v>
                </c:pt>
                <c:pt idx="109">
                  <c:v>44030</c:v>
                </c:pt>
                <c:pt idx="110">
                  <c:v>44031</c:v>
                </c:pt>
                <c:pt idx="111">
                  <c:v>44032</c:v>
                </c:pt>
                <c:pt idx="112">
                  <c:v>44033</c:v>
                </c:pt>
                <c:pt idx="113">
                  <c:v>44034</c:v>
                </c:pt>
                <c:pt idx="114">
                  <c:v>44035</c:v>
                </c:pt>
                <c:pt idx="115">
                  <c:v>44036</c:v>
                </c:pt>
                <c:pt idx="116">
                  <c:v>44037</c:v>
                </c:pt>
                <c:pt idx="117">
                  <c:v>44038</c:v>
                </c:pt>
                <c:pt idx="118">
                  <c:v>44039</c:v>
                </c:pt>
                <c:pt idx="119">
                  <c:v>44040</c:v>
                </c:pt>
                <c:pt idx="120">
                  <c:v>44041</c:v>
                </c:pt>
                <c:pt idx="121">
                  <c:v>44042</c:v>
                </c:pt>
                <c:pt idx="122">
                  <c:v>44043</c:v>
                </c:pt>
                <c:pt idx="123">
                  <c:v>44044</c:v>
                </c:pt>
                <c:pt idx="124">
                  <c:v>44045</c:v>
                </c:pt>
                <c:pt idx="125">
                  <c:v>44046</c:v>
                </c:pt>
                <c:pt idx="126">
                  <c:v>44047</c:v>
                </c:pt>
                <c:pt idx="127">
                  <c:v>44048</c:v>
                </c:pt>
                <c:pt idx="128">
                  <c:v>44049</c:v>
                </c:pt>
                <c:pt idx="129">
                  <c:v>44050</c:v>
                </c:pt>
                <c:pt idx="130">
                  <c:v>44051</c:v>
                </c:pt>
                <c:pt idx="131">
                  <c:v>44052</c:v>
                </c:pt>
                <c:pt idx="132">
                  <c:v>44053</c:v>
                </c:pt>
                <c:pt idx="133">
                  <c:v>44054</c:v>
                </c:pt>
                <c:pt idx="134">
                  <c:v>44055</c:v>
                </c:pt>
                <c:pt idx="135">
                  <c:v>44056</c:v>
                </c:pt>
                <c:pt idx="136">
                  <c:v>44057</c:v>
                </c:pt>
                <c:pt idx="137">
                  <c:v>44058</c:v>
                </c:pt>
                <c:pt idx="138">
                  <c:v>44059</c:v>
                </c:pt>
                <c:pt idx="139">
                  <c:v>44060</c:v>
                </c:pt>
                <c:pt idx="140">
                  <c:v>44061</c:v>
                </c:pt>
                <c:pt idx="141">
                  <c:v>44062</c:v>
                </c:pt>
                <c:pt idx="142">
                  <c:v>44063</c:v>
                </c:pt>
                <c:pt idx="143">
                  <c:v>44064</c:v>
                </c:pt>
                <c:pt idx="144">
                  <c:v>44065</c:v>
                </c:pt>
                <c:pt idx="145">
                  <c:v>44066</c:v>
                </c:pt>
                <c:pt idx="146">
                  <c:v>44067</c:v>
                </c:pt>
                <c:pt idx="147">
                  <c:v>44068</c:v>
                </c:pt>
                <c:pt idx="148">
                  <c:v>44069</c:v>
                </c:pt>
                <c:pt idx="149">
                  <c:v>44070</c:v>
                </c:pt>
                <c:pt idx="150">
                  <c:v>44071</c:v>
                </c:pt>
                <c:pt idx="151">
                  <c:v>44072</c:v>
                </c:pt>
                <c:pt idx="152">
                  <c:v>44073</c:v>
                </c:pt>
                <c:pt idx="153">
                  <c:v>44074</c:v>
                </c:pt>
                <c:pt idx="154">
                  <c:v>44075</c:v>
                </c:pt>
                <c:pt idx="155">
                  <c:v>44076</c:v>
                </c:pt>
                <c:pt idx="156">
                  <c:v>44077</c:v>
                </c:pt>
                <c:pt idx="157">
                  <c:v>44078</c:v>
                </c:pt>
                <c:pt idx="158">
                  <c:v>44079</c:v>
                </c:pt>
                <c:pt idx="159">
                  <c:v>44080</c:v>
                </c:pt>
                <c:pt idx="160">
                  <c:v>44081</c:v>
                </c:pt>
                <c:pt idx="161">
                  <c:v>44082</c:v>
                </c:pt>
                <c:pt idx="162">
                  <c:v>44083</c:v>
                </c:pt>
                <c:pt idx="163">
                  <c:v>44084</c:v>
                </c:pt>
                <c:pt idx="164">
                  <c:v>44085</c:v>
                </c:pt>
                <c:pt idx="165">
                  <c:v>44086</c:v>
                </c:pt>
                <c:pt idx="166">
                  <c:v>44087</c:v>
                </c:pt>
                <c:pt idx="167">
                  <c:v>44088</c:v>
                </c:pt>
                <c:pt idx="168">
                  <c:v>44089</c:v>
                </c:pt>
                <c:pt idx="169">
                  <c:v>44090</c:v>
                </c:pt>
                <c:pt idx="170">
                  <c:v>44091</c:v>
                </c:pt>
                <c:pt idx="171">
                  <c:v>44092</c:v>
                </c:pt>
                <c:pt idx="172">
                  <c:v>44093</c:v>
                </c:pt>
                <c:pt idx="173">
                  <c:v>44094</c:v>
                </c:pt>
                <c:pt idx="174">
                  <c:v>44095</c:v>
                </c:pt>
                <c:pt idx="175">
                  <c:v>44096</c:v>
                </c:pt>
                <c:pt idx="176">
                  <c:v>44097</c:v>
                </c:pt>
                <c:pt idx="177">
                  <c:v>44098</c:v>
                </c:pt>
                <c:pt idx="178">
                  <c:v>44099</c:v>
                </c:pt>
                <c:pt idx="179">
                  <c:v>44100</c:v>
                </c:pt>
                <c:pt idx="180">
                  <c:v>44101</c:v>
                </c:pt>
                <c:pt idx="181">
                  <c:v>44102</c:v>
                </c:pt>
                <c:pt idx="182">
                  <c:v>44103</c:v>
                </c:pt>
                <c:pt idx="183">
                  <c:v>44104</c:v>
                </c:pt>
                <c:pt idx="184">
                  <c:v>44105</c:v>
                </c:pt>
                <c:pt idx="185">
                  <c:v>44106</c:v>
                </c:pt>
                <c:pt idx="186">
                  <c:v>44107</c:v>
                </c:pt>
                <c:pt idx="187">
                  <c:v>44108</c:v>
                </c:pt>
                <c:pt idx="188">
                  <c:v>44109</c:v>
                </c:pt>
                <c:pt idx="189">
                  <c:v>44110</c:v>
                </c:pt>
                <c:pt idx="190">
                  <c:v>44111</c:v>
                </c:pt>
                <c:pt idx="191">
                  <c:v>44112</c:v>
                </c:pt>
                <c:pt idx="192">
                  <c:v>44113</c:v>
                </c:pt>
                <c:pt idx="193">
                  <c:v>44114</c:v>
                </c:pt>
                <c:pt idx="194">
                  <c:v>44115</c:v>
                </c:pt>
                <c:pt idx="195">
                  <c:v>44116</c:v>
                </c:pt>
                <c:pt idx="196">
                  <c:v>44117</c:v>
                </c:pt>
                <c:pt idx="197">
                  <c:v>44118</c:v>
                </c:pt>
                <c:pt idx="198">
                  <c:v>44119</c:v>
                </c:pt>
                <c:pt idx="199">
                  <c:v>44120</c:v>
                </c:pt>
                <c:pt idx="200">
                  <c:v>44121</c:v>
                </c:pt>
                <c:pt idx="201">
                  <c:v>44122</c:v>
                </c:pt>
                <c:pt idx="202">
                  <c:v>44123</c:v>
                </c:pt>
                <c:pt idx="203">
                  <c:v>44124</c:v>
                </c:pt>
                <c:pt idx="204">
                  <c:v>44125</c:v>
                </c:pt>
                <c:pt idx="205">
                  <c:v>44126</c:v>
                </c:pt>
                <c:pt idx="206">
                  <c:v>44127</c:v>
                </c:pt>
                <c:pt idx="207">
                  <c:v>44128</c:v>
                </c:pt>
                <c:pt idx="208">
                  <c:v>44129</c:v>
                </c:pt>
                <c:pt idx="209">
                  <c:v>44130</c:v>
                </c:pt>
                <c:pt idx="210">
                  <c:v>44131</c:v>
                </c:pt>
                <c:pt idx="211">
                  <c:v>44132</c:v>
                </c:pt>
                <c:pt idx="212">
                  <c:v>44133</c:v>
                </c:pt>
                <c:pt idx="213">
                  <c:v>44134</c:v>
                </c:pt>
                <c:pt idx="214">
                  <c:v>44135</c:v>
                </c:pt>
                <c:pt idx="215">
                  <c:v>44136</c:v>
                </c:pt>
                <c:pt idx="216">
                  <c:v>44137</c:v>
                </c:pt>
                <c:pt idx="217">
                  <c:v>44138</c:v>
                </c:pt>
                <c:pt idx="218">
                  <c:v>44139</c:v>
                </c:pt>
                <c:pt idx="219">
                  <c:v>44140</c:v>
                </c:pt>
                <c:pt idx="220">
                  <c:v>44141</c:v>
                </c:pt>
                <c:pt idx="221">
                  <c:v>44142</c:v>
                </c:pt>
                <c:pt idx="222">
                  <c:v>44143</c:v>
                </c:pt>
                <c:pt idx="223">
                  <c:v>44144</c:v>
                </c:pt>
                <c:pt idx="224">
                  <c:v>44145</c:v>
                </c:pt>
                <c:pt idx="225">
                  <c:v>44146</c:v>
                </c:pt>
                <c:pt idx="226">
                  <c:v>44147</c:v>
                </c:pt>
                <c:pt idx="227">
                  <c:v>44148</c:v>
                </c:pt>
                <c:pt idx="228">
                  <c:v>44149</c:v>
                </c:pt>
                <c:pt idx="229">
                  <c:v>44150</c:v>
                </c:pt>
                <c:pt idx="230">
                  <c:v>44151</c:v>
                </c:pt>
                <c:pt idx="231">
                  <c:v>44152</c:v>
                </c:pt>
                <c:pt idx="232">
                  <c:v>44153</c:v>
                </c:pt>
                <c:pt idx="233">
                  <c:v>44154</c:v>
                </c:pt>
                <c:pt idx="234">
                  <c:v>44155</c:v>
                </c:pt>
                <c:pt idx="235">
                  <c:v>44156</c:v>
                </c:pt>
                <c:pt idx="236">
                  <c:v>44157</c:v>
                </c:pt>
                <c:pt idx="237">
                  <c:v>44158</c:v>
                </c:pt>
                <c:pt idx="238">
                  <c:v>44159</c:v>
                </c:pt>
                <c:pt idx="239">
                  <c:v>44160</c:v>
                </c:pt>
                <c:pt idx="240">
                  <c:v>44161</c:v>
                </c:pt>
                <c:pt idx="241">
                  <c:v>44162</c:v>
                </c:pt>
                <c:pt idx="242">
                  <c:v>44163</c:v>
                </c:pt>
                <c:pt idx="243">
                  <c:v>44164</c:v>
                </c:pt>
                <c:pt idx="244">
                  <c:v>44165</c:v>
                </c:pt>
                <c:pt idx="245">
                  <c:v>44166</c:v>
                </c:pt>
                <c:pt idx="246">
                  <c:v>44167</c:v>
                </c:pt>
                <c:pt idx="247">
                  <c:v>44168</c:v>
                </c:pt>
                <c:pt idx="248">
                  <c:v>44169</c:v>
                </c:pt>
                <c:pt idx="249">
                  <c:v>44170</c:v>
                </c:pt>
                <c:pt idx="250">
                  <c:v>44171</c:v>
                </c:pt>
                <c:pt idx="251">
                  <c:v>44172</c:v>
                </c:pt>
                <c:pt idx="252">
                  <c:v>44173</c:v>
                </c:pt>
                <c:pt idx="253">
                  <c:v>44174</c:v>
                </c:pt>
                <c:pt idx="254">
                  <c:v>44175</c:v>
                </c:pt>
                <c:pt idx="255">
                  <c:v>44176</c:v>
                </c:pt>
                <c:pt idx="256">
                  <c:v>44177</c:v>
                </c:pt>
                <c:pt idx="257">
                  <c:v>44178</c:v>
                </c:pt>
                <c:pt idx="258">
                  <c:v>44179</c:v>
                </c:pt>
                <c:pt idx="259">
                  <c:v>44180</c:v>
                </c:pt>
                <c:pt idx="260">
                  <c:v>44181</c:v>
                </c:pt>
                <c:pt idx="261">
                  <c:v>44182</c:v>
                </c:pt>
                <c:pt idx="262">
                  <c:v>44183</c:v>
                </c:pt>
                <c:pt idx="263">
                  <c:v>44184</c:v>
                </c:pt>
                <c:pt idx="264">
                  <c:v>44185</c:v>
                </c:pt>
                <c:pt idx="265">
                  <c:v>44186</c:v>
                </c:pt>
                <c:pt idx="266">
                  <c:v>44187</c:v>
                </c:pt>
                <c:pt idx="267">
                  <c:v>44188</c:v>
                </c:pt>
                <c:pt idx="268">
                  <c:v>44189</c:v>
                </c:pt>
                <c:pt idx="269">
                  <c:v>44190</c:v>
                </c:pt>
                <c:pt idx="270">
                  <c:v>44191</c:v>
                </c:pt>
                <c:pt idx="271">
                  <c:v>44192</c:v>
                </c:pt>
                <c:pt idx="272">
                  <c:v>44193</c:v>
                </c:pt>
                <c:pt idx="273">
                  <c:v>44194</c:v>
                </c:pt>
                <c:pt idx="274">
                  <c:v>44195</c:v>
                </c:pt>
                <c:pt idx="275">
                  <c:v>44196</c:v>
                </c:pt>
                <c:pt idx="276">
                  <c:v>44197</c:v>
                </c:pt>
                <c:pt idx="277">
                  <c:v>44198</c:v>
                </c:pt>
                <c:pt idx="278">
                  <c:v>44199</c:v>
                </c:pt>
                <c:pt idx="279">
                  <c:v>44200</c:v>
                </c:pt>
                <c:pt idx="280">
                  <c:v>44201</c:v>
                </c:pt>
                <c:pt idx="281">
                  <c:v>44202</c:v>
                </c:pt>
                <c:pt idx="282">
                  <c:v>44203</c:v>
                </c:pt>
                <c:pt idx="283">
                  <c:v>44204</c:v>
                </c:pt>
                <c:pt idx="284">
                  <c:v>44205</c:v>
                </c:pt>
                <c:pt idx="285">
                  <c:v>44206</c:v>
                </c:pt>
                <c:pt idx="286">
                  <c:v>44207</c:v>
                </c:pt>
                <c:pt idx="287">
                  <c:v>44208</c:v>
                </c:pt>
                <c:pt idx="288">
                  <c:v>44209</c:v>
                </c:pt>
                <c:pt idx="289">
                  <c:v>44210</c:v>
                </c:pt>
                <c:pt idx="290">
                  <c:v>44211</c:v>
                </c:pt>
                <c:pt idx="291">
                  <c:v>44212</c:v>
                </c:pt>
                <c:pt idx="292">
                  <c:v>44213</c:v>
                </c:pt>
                <c:pt idx="293">
                  <c:v>44214</c:v>
                </c:pt>
                <c:pt idx="294">
                  <c:v>44215</c:v>
                </c:pt>
                <c:pt idx="295">
                  <c:v>44216</c:v>
                </c:pt>
                <c:pt idx="296">
                  <c:v>44217</c:v>
                </c:pt>
                <c:pt idx="297">
                  <c:v>44218</c:v>
                </c:pt>
                <c:pt idx="298">
                  <c:v>44219</c:v>
                </c:pt>
                <c:pt idx="299">
                  <c:v>44220</c:v>
                </c:pt>
                <c:pt idx="300">
                  <c:v>44221</c:v>
                </c:pt>
                <c:pt idx="301">
                  <c:v>44222</c:v>
                </c:pt>
                <c:pt idx="302">
                  <c:v>44223</c:v>
                </c:pt>
                <c:pt idx="303">
                  <c:v>44224</c:v>
                </c:pt>
                <c:pt idx="304">
                  <c:v>44225</c:v>
                </c:pt>
                <c:pt idx="305">
                  <c:v>44226</c:v>
                </c:pt>
                <c:pt idx="306">
                  <c:v>44227</c:v>
                </c:pt>
                <c:pt idx="307">
                  <c:v>44228</c:v>
                </c:pt>
                <c:pt idx="308">
                  <c:v>44229</c:v>
                </c:pt>
                <c:pt idx="309">
                  <c:v>44230</c:v>
                </c:pt>
                <c:pt idx="310">
                  <c:v>44231</c:v>
                </c:pt>
                <c:pt idx="311">
                  <c:v>44232</c:v>
                </c:pt>
                <c:pt idx="312">
                  <c:v>44233</c:v>
                </c:pt>
                <c:pt idx="313">
                  <c:v>44234</c:v>
                </c:pt>
                <c:pt idx="314">
                  <c:v>44235</c:v>
                </c:pt>
                <c:pt idx="315">
                  <c:v>44236</c:v>
                </c:pt>
                <c:pt idx="316">
                  <c:v>44237</c:v>
                </c:pt>
                <c:pt idx="317">
                  <c:v>44238</c:v>
                </c:pt>
                <c:pt idx="318">
                  <c:v>44239</c:v>
                </c:pt>
                <c:pt idx="319">
                  <c:v>44240</c:v>
                </c:pt>
                <c:pt idx="320">
                  <c:v>44241</c:v>
                </c:pt>
                <c:pt idx="321">
                  <c:v>44242</c:v>
                </c:pt>
                <c:pt idx="322">
                  <c:v>44243</c:v>
                </c:pt>
                <c:pt idx="323">
                  <c:v>44244</c:v>
                </c:pt>
                <c:pt idx="324">
                  <c:v>44245</c:v>
                </c:pt>
                <c:pt idx="325">
                  <c:v>44246</c:v>
                </c:pt>
                <c:pt idx="326">
                  <c:v>44247</c:v>
                </c:pt>
                <c:pt idx="327">
                  <c:v>44248</c:v>
                </c:pt>
                <c:pt idx="328">
                  <c:v>44249</c:v>
                </c:pt>
                <c:pt idx="329">
                  <c:v>44250</c:v>
                </c:pt>
                <c:pt idx="330">
                  <c:v>44251</c:v>
                </c:pt>
                <c:pt idx="331">
                  <c:v>44252</c:v>
                </c:pt>
                <c:pt idx="332">
                  <c:v>44253</c:v>
                </c:pt>
                <c:pt idx="333">
                  <c:v>44254</c:v>
                </c:pt>
                <c:pt idx="334">
                  <c:v>44255</c:v>
                </c:pt>
                <c:pt idx="335">
                  <c:v>44256</c:v>
                </c:pt>
                <c:pt idx="336">
                  <c:v>44257</c:v>
                </c:pt>
                <c:pt idx="337">
                  <c:v>44258</c:v>
                </c:pt>
                <c:pt idx="338">
                  <c:v>44259</c:v>
                </c:pt>
                <c:pt idx="339">
                  <c:v>44260</c:v>
                </c:pt>
                <c:pt idx="340">
                  <c:v>44261</c:v>
                </c:pt>
                <c:pt idx="341">
                  <c:v>44262</c:v>
                </c:pt>
                <c:pt idx="342">
                  <c:v>44263</c:v>
                </c:pt>
                <c:pt idx="343">
                  <c:v>44264</c:v>
                </c:pt>
                <c:pt idx="344">
                  <c:v>44265</c:v>
                </c:pt>
                <c:pt idx="345">
                  <c:v>44266</c:v>
                </c:pt>
                <c:pt idx="346">
                  <c:v>44267</c:v>
                </c:pt>
                <c:pt idx="347">
                  <c:v>44268</c:v>
                </c:pt>
                <c:pt idx="348">
                  <c:v>44269</c:v>
                </c:pt>
                <c:pt idx="349">
                  <c:v>44270</c:v>
                </c:pt>
                <c:pt idx="350">
                  <c:v>44271</c:v>
                </c:pt>
                <c:pt idx="351">
                  <c:v>44272</c:v>
                </c:pt>
                <c:pt idx="352">
                  <c:v>44273</c:v>
                </c:pt>
                <c:pt idx="353">
                  <c:v>44274</c:v>
                </c:pt>
                <c:pt idx="354">
                  <c:v>44275</c:v>
                </c:pt>
                <c:pt idx="355">
                  <c:v>44276</c:v>
                </c:pt>
                <c:pt idx="356">
                  <c:v>44277</c:v>
                </c:pt>
                <c:pt idx="357">
                  <c:v>44278</c:v>
                </c:pt>
                <c:pt idx="358">
                  <c:v>44279</c:v>
                </c:pt>
                <c:pt idx="359">
                  <c:v>44280</c:v>
                </c:pt>
                <c:pt idx="360">
                  <c:v>44281</c:v>
                </c:pt>
                <c:pt idx="361">
                  <c:v>44282</c:v>
                </c:pt>
                <c:pt idx="362">
                  <c:v>44283</c:v>
                </c:pt>
                <c:pt idx="363">
                  <c:v>44284</c:v>
                </c:pt>
                <c:pt idx="364">
                  <c:v>44285</c:v>
                </c:pt>
                <c:pt idx="365">
                  <c:v>44286</c:v>
                </c:pt>
                <c:pt idx="366">
                  <c:v>44287</c:v>
                </c:pt>
                <c:pt idx="367">
                  <c:v>44288</c:v>
                </c:pt>
                <c:pt idx="368">
                  <c:v>44289</c:v>
                </c:pt>
                <c:pt idx="369">
                  <c:v>44290</c:v>
                </c:pt>
                <c:pt idx="370">
                  <c:v>44291</c:v>
                </c:pt>
                <c:pt idx="371">
                  <c:v>44292</c:v>
                </c:pt>
                <c:pt idx="372">
                  <c:v>44293</c:v>
                </c:pt>
                <c:pt idx="373">
                  <c:v>44294</c:v>
                </c:pt>
                <c:pt idx="374">
                  <c:v>44295</c:v>
                </c:pt>
                <c:pt idx="375">
                  <c:v>44296</c:v>
                </c:pt>
                <c:pt idx="376">
                  <c:v>44297</c:v>
                </c:pt>
                <c:pt idx="377">
                  <c:v>44298</c:v>
                </c:pt>
                <c:pt idx="378">
                  <c:v>44299</c:v>
                </c:pt>
                <c:pt idx="379">
                  <c:v>44300</c:v>
                </c:pt>
                <c:pt idx="380">
                  <c:v>44301</c:v>
                </c:pt>
                <c:pt idx="381">
                  <c:v>44302</c:v>
                </c:pt>
                <c:pt idx="382">
                  <c:v>44303</c:v>
                </c:pt>
                <c:pt idx="383">
                  <c:v>44304</c:v>
                </c:pt>
                <c:pt idx="384">
                  <c:v>44305</c:v>
                </c:pt>
                <c:pt idx="385">
                  <c:v>44306</c:v>
                </c:pt>
                <c:pt idx="386">
                  <c:v>44307</c:v>
                </c:pt>
                <c:pt idx="387">
                  <c:v>44308</c:v>
                </c:pt>
                <c:pt idx="388">
                  <c:v>44309</c:v>
                </c:pt>
                <c:pt idx="389">
                  <c:v>44310</c:v>
                </c:pt>
                <c:pt idx="390">
                  <c:v>44311</c:v>
                </c:pt>
                <c:pt idx="391">
                  <c:v>44312</c:v>
                </c:pt>
                <c:pt idx="392">
                  <c:v>44313</c:v>
                </c:pt>
                <c:pt idx="393">
                  <c:v>44314</c:v>
                </c:pt>
                <c:pt idx="394">
                  <c:v>44315</c:v>
                </c:pt>
                <c:pt idx="395">
                  <c:v>44316</c:v>
                </c:pt>
                <c:pt idx="396">
                  <c:v>44317</c:v>
                </c:pt>
                <c:pt idx="397">
                  <c:v>44318</c:v>
                </c:pt>
                <c:pt idx="398">
                  <c:v>44319</c:v>
                </c:pt>
                <c:pt idx="399">
                  <c:v>44320</c:v>
                </c:pt>
                <c:pt idx="400">
                  <c:v>44321</c:v>
                </c:pt>
                <c:pt idx="401">
                  <c:v>44322</c:v>
                </c:pt>
                <c:pt idx="402">
                  <c:v>44323</c:v>
                </c:pt>
                <c:pt idx="403">
                  <c:v>44324</c:v>
                </c:pt>
                <c:pt idx="404">
                  <c:v>44325</c:v>
                </c:pt>
                <c:pt idx="405">
                  <c:v>44326</c:v>
                </c:pt>
                <c:pt idx="406">
                  <c:v>44327</c:v>
                </c:pt>
                <c:pt idx="407">
                  <c:v>44328</c:v>
                </c:pt>
                <c:pt idx="408">
                  <c:v>44329</c:v>
                </c:pt>
                <c:pt idx="409">
                  <c:v>44330</c:v>
                </c:pt>
                <c:pt idx="410">
                  <c:v>44331</c:v>
                </c:pt>
                <c:pt idx="411">
                  <c:v>44332</c:v>
                </c:pt>
                <c:pt idx="412">
                  <c:v>44333</c:v>
                </c:pt>
                <c:pt idx="413">
                  <c:v>44334</c:v>
                </c:pt>
                <c:pt idx="414">
                  <c:v>44335</c:v>
                </c:pt>
                <c:pt idx="415">
                  <c:v>44336</c:v>
                </c:pt>
                <c:pt idx="416">
                  <c:v>44337</c:v>
                </c:pt>
                <c:pt idx="417">
                  <c:v>44338</c:v>
                </c:pt>
                <c:pt idx="418">
                  <c:v>44339</c:v>
                </c:pt>
                <c:pt idx="419">
                  <c:v>44340</c:v>
                </c:pt>
                <c:pt idx="420">
                  <c:v>44341</c:v>
                </c:pt>
                <c:pt idx="421">
                  <c:v>44342</c:v>
                </c:pt>
                <c:pt idx="422">
                  <c:v>44343</c:v>
                </c:pt>
                <c:pt idx="423">
                  <c:v>44344</c:v>
                </c:pt>
                <c:pt idx="424">
                  <c:v>44345</c:v>
                </c:pt>
                <c:pt idx="425">
                  <c:v>44346</c:v>
                </c:pt>
                <c:pt idx="426">
                  <c:v>44347</c:v>
                </c:pt>
                <c:pt idx="427">
                  <c:v>44348</c:v>
                </c:pt>
                <c:pt idx="428">
                  <c:v>44349</c:v>
                </c:pt>
                <c:pt idx="429">
                  <c:v>44350</c:v>
                </c:pt>
                <c:pt idx="430">
                  <c:v>44351</c:v>
                </c:pt>
                <c:pt idx="431">
                  <c:v>44352</c:v>
                </c:pt>
                <c:pt idx="432">
                  <c:v>44353</c:v>
                </c:pt>
                <c:pt idx="433">
                  <c:v>44354</c:v>
                </c:pt>
                <c:pt idx="434">
                  <c:v>44355</c:v>
                </c:pt>
                <c:pt idx="435">
                  <c:v>44356</c:v>
                </c:pt>
                <c:pt idx="436">
                  <c:v>44357</c:v>
                </c:pt>
                <c:pt idx="437">
                  <c:v>44358</c:v>
                </c:pt>
                <c:pt idx="438">
                  <c:v>44359</c:v>
                </c:pt>
                <c:pt idx="439">
                  <c:v>44360</c:v>
                </c:pt>
                <c:pt idx="440">
                  <c:v>44361</c:v>
                </c:pt>
                <c:pt idx="441">
                  <c:v>44362</c:v>
                </c:pt>
                <c:pt idx="442">
                  <c:v>44363</c:v>
                </c:pt>
                <c:pt idx="443">
                  <c:v>44364</c:v>
                </c:pt>
                <c:pt idx="444">
                  <c:v>44365</c:v>
                </c:pt>
                <c:pt idx="445">
                  <c:v>44366</c:v>
                </c:pt>
                <c:pt idx="446">
                  <c:v>44367</c:v>
                </c:pt>
                <c:pt idx="447">
                  <c:v>44368</c:v>
                </c:pt>
                <c:pt idx="448">
                  <c:v>44369</c:v>
                </c:pt>
                <c:pt idx="449">
                  <c:v>44370</c:v>
                </c:pt>
                <c:pt idx="450">
                  <c:v>44371</c:v>
                </c:pt>
                <c:pt idx="451">
                  <c:v>44372</c:v>
                </c:pt>
                <c:pt idx="452">
                  <c:v>44373</c:v>
                </c:pt>
                <c:pt idx="453">
                  <c:v>44374</c:v>
                </c:pt>
                <c:pt idx="454">
                  <c:v>44375</c:v>
                </c:pt>
                <c:pt idx="455">
                  <c:v>44376</c:v>
                </c:pt>
                <c:pt idx="456">
                  <c:v>44377</c:v>
                </c:pt>
                <c:pt idx="457">
                  <c:v>44378</c:v>
                </c:pt>
                <c:pt idx="458">
                  <c:v>44379</c:v>
                </c:pt>
                <c:pt idx="459">
                  <c:v>44380</c:v>
                </c:pt>
                <c:pt idx="460">
                  <c:v>44381</c:v>
                </c:pt>
                <c:pt idx="461">
                  <c:v>44382</c:v>
                </c:pt>
              </c:numCache>
            </c:numRef>
          </c:cat>
          <c:val>
            <c:numRef>
              <c:f>香港マカオ台湾の患者・海外輸入症例・無症状病原体保有者!$BP$97:$BP$558</c:f>
              <c:numCache>
                <c:formatCode>General</c:formatCode>
                <c:ptCount val="462"/>
                <c:pt idx="0">
                  <c:v>0</c:v>
                </c:pt>
                <c:pt idx="1">
                  <c:v>17</c:v>
                </c:pt>
                <c:pt idx="2">
                  <c:v>24</c:v>
                </c:pt>
                <c:pt idx="3">
                  <c:v>50</c:v>
                </c:pt>
                <c:pt idx="4">
                  <c:v>66</c:v>
                </c:pt>
                <c:pt idx="5">
                  <c:v>82</c:v>
                </c:pt>
                <c:pt idx="6">
                  <c:v>91</c:v>
                </c:pt>
                <c:pt idx="7">
                  <c:v>193</c:v>
                </c:pt>
                <c:pt idx="8">
                  <c:v>221</c:v>
                </c:pt>
                <c:pt idx="9">
                  <c:v>235</c:v>
                </c:pt>
                <c:pt idx="10">
                  <c:v>242</c:v>
                </c:pt>
                <c:pt idx="11">
                  <c:v>254</c:v>
                </c:pt>
                <c:pt idx="12">
                  <c:v>266</c:v>
                </c:pt>
                <c:pt idx="13">
                  <c:v>271</c:v>
                </c:pt>
                <c:pt idx="14">
                  <c:v>274</c:v>
                </c:pt>
                <c:pt idx="15">
                  <c:v>277</c:v>
                </c:pt>
                <c:pt idx="16">
                  <c:v>280</c:v>
                </c:pt>
                <c:pt idx="17">
                  <c:v>283</c:v>
                </c:pt>
                <c:pt idx="18">
                  <c:v>286</c:v>
                </c:pt>
                <c:pt idx="19">
                  <c:v>291</c:v>
                </c:pt>
                <c:pt idx="20">
                  <c:v>293</c:v>
                </c:pt>
                <c:pt idx="21">
                  <c:v>300</c:v>
                </c:pt>
                <c:pt idx="22">
                  <c:v>301</c:v>
                </c:pt>
                <c:pt idx="23">
                  <c:v>302</c:v>
                </c:pt>
                <c:pt idx="24">
                  <c:v>306</c:v>
                </c:pt>
                <c:pt idx="25">
                  <c:v>313</c:v>
                </c:pt>
                <c:pt idx="26">
                  <c:v>314</c:v>
                </c:pt>
                <c:pt idx="27">
                  <c:v>317</c:v>
                </c:pt>
                <c:pt idx="28">
                  <c:v>322</c:v>
                </c:pt>
                <c:pt idx="29">
                  <c:v>324</c:v>
                </c:pt>
                <c:pt idx="30">
                  <c:v>330</c:v>
                </c:pt>
                <c:pt idx="31">
                  <c:v>330</c:v>
                </c:pt>
                <c:pt idx="32">
                  <c:v>332</c:v>
                </c:pt>
                <c:pt idx="33">
                  <c:v>334</c:v>
                </c:pt>
                <c:pt idx="34">
                  <c:v>334</c:v>
                </c:pt>
                <c:pt idx="35">
                  <c:v>337</c:v>
                </c:pt>
                <c:pt idx="36">
                  <c:v>337</c:v>
                </c:pt>
                <c:pt idx="37">
                  <c:v>337</c:v>
                </c:pt>
                <c:pt idx="38">
                  <c:v>337</c:v>
                </c:pt>
                <c:pt idx="39">
                  <c:v>338</c:v>
                </c:pt>
                <c:pt idx="40">
                  <c:v>338</c:v>
                </c:pt>
                <c:pt idx="41">
                  <c:v>338</c:v>
                </c:pt>
                <c:pt idx="42">
                  <c:v>339</c:v>
                </c:pt>
                <c:pt idx="43">
                  <c:v>340</c:v>
                </c:pt>
                <c:pt idx="44">
                  <c:v>342</c:v>
                </c:pt>
                <c:pt idx="45">
                  <c:v>343</c:v>
                </c:pt>
                <c:pt idx="46">
                  <c:v>344</c:v>
                </c:pt>
                <c:pt idx="47">
                  <c:v>346</c:v>
                </c:pt>
                <c:pt idx="48">
                  <c:v>348</c:v>
                </c:pt>
                <c:pt idx="49">
                  <c:v>349</c:v>
                </c:pt>
                <c:pt idx="50">
                  <c:v>352</c:v>
                </c:pt>
                <c:pt idx="51">
                  <c:v>352</c:v>
                </c:pt>
                <c:pt idx="52">
                  <c:v>354</c:v>
                </c:pt>
                <c:pt idx="53">
                  <c:v>358</c:v>
                </c:pt>
                <c:pt idx="54">
                  <c:v>362</c:v>
                </c:pt>
                <c:pt idx="55">
                  <c:v>363</c:v>
                </c:pt>
                <c:pt idx="56">
                  <c:v>363</c:v>
                </c:pt>
                <c:pt idx="57">
                  <c:v>363</c:v>
                </c:pt>
                <c:pt idx="58">
                  <c:v>364</c:v>
                </c:pt>
                <c:pt idx="59">
                  <c:v>365</c:v>
                </c:pt>
                <c:pt idx="60">
                  <c:v>366</c:v>
                </c:pt>
                <c:pt idx="61">
                  <c:v>379</c:v>
                </c:pt>
                <c:pt idx="62">
                  <c:v>387</c:v>
                </c:pt>
                <c:pt idx="63">
                  <c:v>389</c:v>
                </c:pt>
                <c:pt idx="64">
                  <c:v>393</c:v>
                </c:pt>
                <c:pt idx="65">
                  <c:v>394</c:v>
                </c:pt>
                <c:pt idx="66">
                  <c:v>396</c:v>
                </c:pt>
                <c:pt idx="67">
                  <c:v>400</c:v>
                </c:pt>
                <c:pt idx="68">
                  <c:v>402</c:v>
                </c:pt>
                <c:pt idx="69">
                  <c:v>404</c:v>
                </c:pt>
                <c:pt idx="70">
                  <c:v>409</c:v>
                </c:pt>
                <c:pt idx="71">
                  <c:v>412</c:v>
                </c:pt>
                <c:pt idx="72">
                  <c:v>413</c:v>
                </c:pt>
                <c:pt idx="73">
                  <c:v>418</c:v>
                </c:pt>
                <c:pt idx="74">
                  <c:v>424</c:v>
                </c:pt>
                <c:pt idx="75">
                  <c:v>435</c:v>
                </c:pt>
                <c:pt idx="76">
                  <c:v>437</c:v>
                </c:pt>
                <c:pt idx="77">
                  <c:v>441</c:v>
                </c:pt>
                <c:pt idx="78">
                  <c:v>443</c:v>
                </c:pt>
                <c:pt idx="79">
                  <c:v>445</c:v>
                </c:pt>
                <c:pt idx="80">
                  <c:v>450</c:v>
                </c:pt>
                <c:pt idx="81">
                  <c:v>452</c:v>
                </c:pt>
                <c:pt idx="82">
                  <c:v>453</c:v>
                </c:pt>
                <c:pt idx="83">
                  <c:v>458</c:v>
                </c:pt>
                <c:pt idx="84">
                  <c:v>459</c:v>
                </c:pt>
                <c:pt idx="85">
                  <c:v>459</c:v>
                </c:pt>
                <c:pt idx="86">
                  <c:v>463</c:v>
                </c:pt>
                <c:pt idx="87">
                  <c:v>471</c:v>
                </c:pt>
                <c:pt idx="88">
                  <c:v>475</c:v>
                </c:pt>
                <c:pt idx="89">
                  <c:v>480</c:v>
                </c:pt>
                <c:pt idx="90">
                  <c:v>483</c:v>
                </c:pt>
                <c:pt idx="91">
                  <c:v>484</c:v>
                </c:pt>
                <c:pt idx="92">
                  <c:v>484</c:v>
                </c:pt>
                <c:pt idx="93">
                  <c:v>487</c:v>
                </c:pt>
                <c:pt idx="94">
                  <c:v>490</c:v>
                </c:pt>
                <c:pt idx="95">
                  <c:v>497</c:v>
                </c:pt>
                <c:pt idx="96">
                  <c:v>507</c:v>
                </c:pt>
                <c:pt idx="97">
                  <c:v>521</c:v>
                </c:pt>
                <c:pt idx="98">
                  <c:v>526</c:v>
                </c:pt>
                <c:pt idx="99">
                  <c:v>531</c:v>
                </c:pt>
                <c:pt idx="100">
                  <c:v>534</c:v>
                </c:pt>
                <c:pt idx="101">
                  <c:v>537</c:v>
                </c:pt>
                <c:pt idx="102">
                  <c:v>542</c:v>
                </c:pt>
                <c:pt idx="103">
                  <c:v>548</c:v>
                </c:pt>
                <c:pt idx="104">
                  <c:v>553</c:v>
                </c:pt>
                <c:pt idx="105">
                  <c:v>557</c:v>
                </c:pt>
                <c:pt idx="106">
                  <c:v>558</c:v>
                </c:pt>
                <c:pt idx="107">
                  <c:v>560</c:v>
                </c:pt>
                <c:pt idx="108">
                  <c:v>565</c:v>
                </c:pt>
                <c:pt idx="109">
                  <c:v>566</c:v>
                </c:pt>
                <c:pt idx="110">
                  <c:v>570</c:v>
                </c:pt>
                <c:pt idx="111">
                  <c:v>571</c:v>
                </c:pt>
                <c:pt idx="112">
                  <c:v>579</c:v>
                </c:pt>
                <c:pt idx="113">
                  <c:v>586</c:v>
                </c:pt>
                <c:pt idx="114">
                  <c:v>595</c:v>
                </c:pt>
                <c:pt idx="115">
                  <c:v>597</c:v>
                </c:pt>
                <c:pt idx="116">
                  <c:v>605</c:v>
                </c:pt>
                <c:pt idx="117">
                  <c:v>606</c:v>
                </c:pt>
                <c:pt idx="118">
                  <c:v>612</c:v>
                </c:pt>
                <c:pt idx="119">
                  <c:v>620</c:v>
                </c:pt>
                <c:pt idx="120">
                  <c:v>621</c:v>
                </c:pt>
                <c:pt idx="121">
                  <c:v>626</c:v>
                </c:pt>
                <c:pt idx="122">
                  <c:v>637</c:v>
                </c:pt>
                <c:pt idx="123">
                  <c:v>646</c:v>
                </c:pt>
                <c:pt idx="124">
                  <c:v>649</c:v>
                </c:pt>
                <c:pt idx="125">
                  <c:v>661</c:v>
                </c:pt>
                <c:pt idx="126">
                  <c:v>671</c:v>
                </c:pt>
                <c:pt idx="127">
                  <c:v>678</c:v>
                </c:pt>
                <c:pt idx="128">
                  <c:v>682</c:v>
                </c:pt>
                <c:pt idx="129">
                  <c:v>688</c:v>
                </c:pt>
                <c:pt idx="130">
                  <c:v>699</c:v>
                </c:pt>
                <c:pt idx="131">
                  <c:v>723</c:v>
                </c:pt>
                <c:pt idx="132">
                  <c:v>729</c:v>
                </c:pt>
                <c:pt idx="133">
                  <c:v>741</c:v>
                </c:pt>
                <c:pt idx="134">
                  <c:v>756</c:v>
                </c:pt>
                <c:pt idx="135">
                  <c:v>780</c:v>
                </c:pt>
                <c:pt idx="136">
                  <c:v>793</c:v>
                </c:pt>
                <c:pt idx="137">
                  <c:v>804</c:v>
                </c:pt>
                <c:pt idx="138">
                  <c:v>840</c:v>
                </c:pt>
                <c:pt idx="139">
                  <c:v>856</c:v>
                </c:pt>
                <c:pt idx="140">
                  <c:v>869</c:v>
                </c:pt>
                <c:pt idx="141">
                  <c:v>890</c:v>
                </c:pt>
                <c:pt idx="142">
                  <c:v>912</c:v>
                </c:pt>
                <c:pt idx="143">
                  <c:v>946</c:v>
                </c:pt>
                <c:pt idx="144">
                  <c:v>961</c:v>
                </c:pt>
                <c:pt idx="145">
                  <c:v>988</c:v>
                </c:pt>
                <c:pt idx="146">
                  <c:v>1004</c:v>
                </c:pt>
                <c:pt idx="147">
                  <c:v>1018</c:v>
                </c:pt>
                <c:pt idx="148">
                  <c:v>1037</c:v>
                </c:pt>
                <c:pt idx="149">
                  <c:v>1053</c:v>
                </c:pt>
                <c:pt idx="150">
                  <c:v>1063</c:v>
                </c:pt>
                <c:pt idx="151">
                  <c:v>1067</c:v>
                </c:pt>
                <c:pt idx="152">
                  <c:v>1086</c:v>
                </c:pt>
                <c:pt idx="153">
                  <c:v>1120</c:v>
                </c:pt>
                <c:pt idx="154">
                  <c:v>1139</c:v>
                </c:pt>
                <c:pt idx="155">
                  <c:v>1151</c:v>
                </c:pt>
                <c:pt idx="156">
                  <c:v>1177</c:v>
                </c:pt>
                <c:pt idx="157">
                  <c:v>1185</c:v>
                </c:pt>
                <c:pt idx="158">
                  <c:v>1202</c:v>
                </c:pt>
                <c:pt idx="159">
                  <c:v>1219</c:v>
                </c:pt>
                <c:pt idx="160">
                  <c:v>1232</c:v>
                </c:pt>
                <c:pt idx="161">
                  <c:v>1240</c:v>
                </c:pt>
                <c:pt idx="162">
                  <c:v>1255</c:v>
                </c:pt>
                <c:pt idx="163">
                  <c:v>1277</c:v>
                </c:pt>
                <c:pt idx="164">
                  <c:v>1285</c:v>
                </c:pt>
                <c:pt idx="165">
                  <c:v>1355</c:v>
                </c:pt>
                <c:pt idx="166">
                  <c:v>1394</c:v>
                </c:pt>
                <c:pt idx="167">
                  <c:v>1403</c:v>
                </c:pt>
                <c:pt idx="168">
                  <c:v>1419</c:v>
                </c:pt>
                <c:pt idx="169">
                  <c:v>1433</c:v>
                </c:pt>
                <c:pt idx="170">
                  <c:v>1453</c:v>
                </c:pt>
                <c:pt idx="171">
                  <c:v>1477</c:v>
                </c:pt>
                <c:pt idx="172">
                  <c:v>1498</c:v>
                </c:pt>
                <c:pt idx="173">
                  <c:v>1523</c:v>
                </c:pt>
                <c:pt idx="174">
                  <c:v>1538</c:v>
                </c:pt>
                <c:pt idx="175">
                  <c:v>1556</c:v>
                </c:pt>
                <c:pt idx="176">
                  <c:v>1576</c:v>
                </c:pt>
                <c:pt idx="177">
                  <c:v>1594</c:v>
                </c:pt>
                <c:pt idx="178">
                  <c:v>1624</c:v>
                </c:pt>
                <c:pt idx="179">
                  <c:v>1650</c:v>
                </c:pt>
                <c:pt idx="180">
                  <c:v>1664</c:v>
                </c:pt>
                <c:pt idx="181">
                  <c:v>1690</c:v>
                </c:pt>
                <c:pt idx="182">
                  <c:v>1712</c:v>
                </c:pt>
                <c:pt idx="183">
                  <c:v>1722</c:v>
                </c:pt>
                <c:pt idx="184">
                  <c:v>1755</c:v>
                </c:pt>
                <c:pt idx="185">
                  <c:v>1767</c:v>
                </c:pt>
                <c:pt idx="186">
                  <c:v>1793</c:v>
                </c:pt>
                <c:pt idx="187">
                  <c:v>1820</c:v>
                </c:pt>
                <c:pt idx="188">
                  <c:v>1851</c:v>
                </c:pt>
                <c:pt idx="189">
                  <c:v>1875</c:v>
                </c:pt>
                <c:pt idx="190">
                  <c:v>1883</c:v>
                </c:pt>
                <c:pt idx="191">
                  <c:v>1898</c:v>
                </c:pt>
                <c:pt idx="192">
                  <c:v>1937</c:v>
                </c:pt>
                <c:pt idx="193">
                  <c:v>1960</c:v>
                </c:pt>
                <c:pt idx="194">
                  <c:v>1992</c:v>
                </c:pt>
                <c:pt idx="195">
                  <c:v>2004</c:v>
                </c:pt>
                <c:pt idx="196">
                  <c:v>2011</c:v>
                </c:pt>
                <c:pt idx="197">
                  <c:v>2034</c:v>
                </c:pt>
                <c:pt idx="198">
                  <c:v>2044</c:v>
                </c:pt>
                <c:pt idx="199">
                  <c:v>2054</c:v>
                </c:pt>
                <c:pt idx="200">
                  <c:v>2088</c:v>
                </c:pt>
                <c:pt idx="201">
                  <c:v>2121</c:v>
                </c:pt>
                <c:pt idx="202">
                  <c:v>2145</c:v>
                </c:pt>
                <c:pt idx="203">
                  <c:v>2160</c:v>
                </c:pt>
                <c:pt idx="204">
                  <c:v>2185</c:v>
                </c:pt>
                <c:pt idx="205">
                  <c:v>2196</c:v>
                </c:pt>
                <c:pt idx="206">
                  <c:v>2223</c:v>
                </c:pt>
                <c:pt idx="207">
                  <c:v>2242</c:v>
                </c:pt>
                <c:pt idx="208">
                  <c:v>2266</c:v>
                </c:pt>
                <c:pt idx="209">
                  <c:v>2290</c:v>
                </c:pt>
                <c:pt idx="210">
                  <c:v>2309</c:v>
                </c:pt>
                <c:pt idx="211">
                  <c:v>2325</c:v>
                </c:pt>
                <c:pt idx="212">
                  <c:v>2364</c:v>
                </c:pt>
                <c:pt idx="213">
                  <c:v>2387</c:v>
                </c:pt>
                <c:pt idx="214">
                  <c:v>2395</c:v>
                </c:pt>
                <c:pt idx="215">
                  <c:v>2419</c:v>
                </c:pt>
                <c:pt idx="216">
                  <c:v>2467</c:v>
                </c:pt>
                <c:pt idx="217">
                  <c:v>2479</c:v>
                </c:pt>
                <c:pt idx="218">
                  <c:v>2501</c:v>
                </c:pt>
                <c:pt idx="219">
                  <c:v>2519</c:v>
                </c:pt>
                <c:pt idx="220">
                  <c:v>2544</c:v>
                </c:pt>
                <c:pt idx="221">
                  <c:v>2578</c:v>
                </c:pt>
                <c:pt idx="222">
                  <c:v>2587</c:v>
                </c:pt>
                <c:pt idx="223">
                  <c:v>2611</c:v>
                </c:pt>
                <c:pt idx="224">
                  <c:v>2624</c:v>
                </c:pt>
                <c:pt idx="225">
                  <c:v>2630</c:v>
                </c:pt>
                <c:pt idx="226">
                  <c:v>2645</c:v>
                </c:pt>
                <c:pt idx="227">
                  <c:v>2655</c:v>
                </c:pt>
                <c:pt idx="228">
                  <c:v>2661</c:v>
                </c:pt>
                <c:pt idx="229">
                  <c:v>2675</c:v>
                </c:pt>
                <c:pt idx="230">
                  <c:v>2687</c:v>
                </c:pt>
                <c:pt idx="231">
                  <c:v>2691</c:v>
                </c:pt>
                <c:pt idx="232">
                  <c:v>2700</c:v>
                </c:pt>
                <c:pt idx="233">
                  <c:v>2714</c:v>
                </c:pt>
                <c:pt idx="234">
                  <c:v>2732</c:v>
                </c:pt>
                <c:pt idx="235">
                  <c:v>2743</c:v>
                </c:pt>
                <c:pt idx="236">
                  <c:v>2753</c:v>
                </c:pt>
                <c:pt idx="237">
                  <c:v>2761</c:v>
                </c:pt>
                <c:pt idx="238">
                  <c:v>2765</c:v>
                </c:pt>
                <c:pt idx="239">
                  <c:v>2769</c:v>
                </c:pt>
                <c:pt idx="240">
                  <c:v>2777</c:v>
                </c:pt>
                <c:pt idx="241">
                  <c:v>2781</c:v>
                </c:pt>
                <c:pt idx="242">
                  <c:v>2791</c:v>
                </c:pt>
                <c:pt idx="243">
                  <c:v>2805</c:v>
                </c:pt>
                <c:pt idx="244">
                  <c:v>2809</c:v>
                </c:pt>
                <c:pt idx="245">
                  <c:v>2810</c:v>
                </c:pt>
                <c:pt idx="246">
                  <c:v>2815</c:v>
                </c:pt>
                <c:pt idx="247">
                  <c:v>2827</c:v>
                </c:pt>
                <c:pt idx="248">
                  <c:v>2838</c:v>
                </c:pt>
                <c:pt idx="249">
                  <c:v>2840</c:v>
                </c:pt>
                <c:pt idx="250">
                  <c:v>2846</c:v>
                </c:pt>
                <c:pt idx="251">
                  <c:v>2851</c:v>
                </c:pt>
                <c:pt idx="252">
                  <c:v>2852</c:v>
                </c:pt>
                <c:pt idx="253">
                  <c:v>2857</c:v>
                </c:pt>
                <c:pt idx="254">
                  <c:v>2863</c:v>
                </c:pt>
                <c:pt idx="255">
                  <c:v>2878</c:v>
                </c:pt>
                <c:pt idx="256">
                  <c:v>2887</c:v>
                </c:pt>
                <c:pt idx="257">
                  <c:v>2896</c:v>
                </c:pt>
                <c:pt idx="258">
                  <c:v>2904</c:v>
                </c:pt>
                <c:pt idx="259">
                  <c:v>2908</c:v>
                </c:pt>
                <c:pt idx="260">
                  <c:v>2912</c:v>
                </c:pt>
                <c:pt idx="261">
                  <c:v>2921</c:v>
                </c:pt>
                <c:pt idx="262">
                  <c:v>2935</c:v>
                </c:pt>
                <c:pt idx="263">
                  <c:v>2942</c:v>
                </c:pt>
                <c:pt idx="264">
                  <c:v>2952</c:v>
                </c:pt>
                <c:pt idx="265">
                  <c:v>2963</c:v>
                </c:pt>
                <c:pt idx="266">
                  <c:v>2969</c:v>
                </c:pt>
                <c:pt idx="267">
                  <c:v>2983</c:v>
                </c:pt>
                <c:pt idx="268">
                  <c:v>2998</c:v>
                </c:pt>
                <c:pt idx="269">
                  <c:v>3015</c:v>
                </c:pt>
                <c:pt idx="270">
                  <c:v>3026</c:v>
                </c:pt>
                <c:pt idx="271">
                  <c:v>3042</c:v>
                </c:pt>
                <c:pt idx="272">
                  <c:v>3048</c:v>
                </c:pt>
                <c:pt idx="273">
                  <c:v>3058</c:v>
                </c:pt>
                <c:pt idx="274">
                  <c:v>3062</c:v>
                </c:pt>
                <c:pt idx="275">
                  <c:v>3078</c:v>
                </c:pt>
                <c:pt idx="276">
                  <c:v>3096</c:v>
                </c:pt>
                <c:pt idx="277">
                  <c:v>3104</c:v>
                </c:pt>
                <c:pt idx="278">
                  <c:v>3130</c:v>
                </c:pt>
                <c:pt idx="279">
                  <c:v>3136</c:v>
                </c:pt>
                <c:pt idx="280">
                  <c:v>3155</c:v>
                </c:pt>
                <c:pt idx="281">
                  <c:v>3163</c:v>
                </c:pt>
                <c:pt idx="282">
                  <c:v>3181</c:v>
                </c:pt>
                <c:pt idx="283">
                  <c:v>3202</c:v>
                </c:pt>
                <c:pt idx="284">
                  <c:v>3215</c:v>
                </c:pt>
                <c:pt idx="285">
                  <c:v>3230</c:v>
                </c:pt>
                <c:pt idx="286">
                  <c:v>3240</c:v>
                </c:pt>
                <c:pt idx="287">
                  <c:v>3243</c:v>
                </c:pt>
                <c:pt idx="288">
                  <c:v>3246</c:v>
                </c:pt>
                <c:pt idx="289">
                  <c:v>3257</c:v>
                </c:pt>
                <c:pt idx="290">
                  <c:v>3281</c:v>
                </c:pt>
                <c:pt idx="291">
                  <c:v>3297</c:v>
                </c:pt>
                <c:pt idx="292">
                  <c:v>3308</c:v>
                </c:pt>
                <c:pt idx="293">
                  <c:v>3319</c:v>
                </c:pt>
                <c:pt idx="294">
                  <c:v>3334</c:v>
                </c:pt>
                <c:pt idx="295">
                  <c:v>3350</c:v>
                </c:pt>
                <c:pt idx="296">
                  <c:v>3370</c:v>
                </c:pt>
                <c:pt idx="297">
                  <c:v>3380</c:v>
                </c:pt>
                <c:pt idx="298">
                  <c:v>3390</c:v>
                </c:pt>
                <c:pt idx="299">
                  <c:v>3406</c:v>
                </c:pt>
                <c:pt idx="300">
                  <c:v>3422</c:v>
                </c:pt>
                <c:pt idx="301">
                  <c:v>3436</c:v>
                </c:pt>
                <c:pt idx="302">
                  <c:v>3445</c:v>
                </c:pt>
                <c:pt idx="303">
                  <c:v>3464</c:v>
                </c:pt>
                <c:pt idx="304">
                  <c:v>3466</c:v>
                </c:pt>
                <c:pt idx="305">
                  <c:v>3480</c:v>
                </c:pt>
                <c:pt idx="306">
                  <c:v>3486</c:v>
                </c:pt>
                <c:pt idx="307">
                  <c:v>3494</c:v>
                </c:pt>
                <c:pt idx="308">
                  <c:v>3501</c:v>
                </c:pt>
                <c:pt idx="309">
                  <c:v>3512</c:v>
                </c:pt>
                <c:pt idx="310">
                  <c:v>3535</c:v>
                </c:pt>
                <c:pt idx="311">
                  <c:v>3544</c:v>
                </c:pt>
                <c:pt idx="312">
                  <c:v>3555</c:v>
                </c:pt>
                <c:pt idx="313">
                  <c:v>3570</c:v>
                </c:pt>
                <c:pt idx="314">
                  <c:v>3584</c:v>
                </c:pt>
                <c:pt idx="315">
                  <c:v>3591</c:v>
                </c:pt>
                <c:pt idx="316">
                  <c:v>3606</c:v>
                </c:pt>
                <c:pt idx="317">
                  <c:v>3614</c:v>
                </c:pt>
                <c:pt idx="318">
                  <c:v>3628</c:v>
                </c:pt>
                <c:pt idx="319">
                  <c:v>3645</c:v>
                </c:pt>
                <c:pt idx="320">
                  <c:v>3655</c:v>
                </c:pt>
                <c:pt idx="321">
                  <c:v>3666</c:v>
                </c:pt>
                <c:pt idx="322">
                  <c:v>3672</c:v>
                </c:pt>
                <c:pt idx="323">
                  <c:v>3692</c:v>
                </c:pt>
                <c:pt idx="324">
                  <c:v>3700</c:v>
                </c:pt>
                <c:pt idx="325">
                  <c:v>3713</c:v>
                </c:pt>
                <c:pt idx="326">
                  <c:v>3719</c:v>
                </c:pt>
                <c:pt idx="327">
                  <c:v>3727</c:v>
                </c:pt>
                <c:pt idx="328">
                  <c:v>3736</c:v>
                </c:pt>
                <c:pt idx="329">
                  <c:v>3745</c:v>
                </c:pt>
                <c:pt idx="330">
                  <c:v>3754</c:v>
                </c:pt>
                <c:pt idx="331">
                  <c:v>3760</c:v>
                </c:pt>
                <c:pt idx="332">
                  <c:v>3768</c:v>
                </c:pt>
                <c:pt idx="333">
                  <c:v>3774</c:v>
                </c:pt>
                <c:pt idx="334">
                  <c:v>3787</c:v>
                </c:pt>
                <c:pt idx="335">
                  <c:v>3793</c:v>
                </c:pt>
                <c:pt idx="336">
                  <c:v>3809</c:v>
                </c:pt>
                <c:pt idx="337">
                  <c:v>3823</c:v>
                </c:pt>
                <c:pt idx="338">
                  <c:v>3835</c:v>
                </c:pt>
                <c:pt idx="339">
                  <c:v>3858</c:v>
                </c:pt>
                <c:pt idx="340">
                  <c:v>3869</c:v>
                </c:pt>
                <c:pt idx="341">
                  <c:v>3886</c:v>
                </c:pt>
                <c:pt idx="342">
                  <c:v>3895</c:v>
                </c:pt>
                <c:pt idx="343">
                  <c:v>3911</c:v>
                </c:pt>
                <c:pt idx="344">
                  <c:v>3921</c:v>
                </c:pt>
                <c:pt idx="345">
                  <c:v>3931</c:v>
                </c:pt>
                <c:pt idx="346">
                  <c:v>3948</c:v>
                </c:pt>
                <c:pt idx="347">
                  <c:v>3958</c:v>
                </c:pt>
                <c:pt idx="348">
                  <c:v>3967</c:v>
                </c:pt>
                <c:pt idx="349">
                  <c:v>3974</c:v>
                </c:pt>
                <c:pt idx="350">
                  <c:v>3989</c:v>
                </c:pt>
                <c:pt idx="351">
                  <c:v>3995</c:v>
                </c:pt>
                <c:pt idx="352">
                  <c:v>4000</c:v>
                </c:pt>
                <c:pt idx="353">
                  <c:v>4008</c:v>
                </c:pt>
                <c:pt idx="354">
                  <c:v>4016</c:v>
                </c:pt>
                <c:pt idx="355">
                  <c:v>4024</c:v>
                </c:pt>
                <c:pt idx="356">
                  <c:v>4038</c:v>
                </c:pt>
                <c:pt idx="357">
                  <c:v>4046</c:v>
                </c:pt>
                <c:pt idx="358">
                  <c:v>4056</c:v>
                </c:pt>
                <c:pt idx="359">
                  <c:v>4086</c:v>
                </c:pt>
                <c:pt idx="360">
                  <c:v>4113</c:v>
                </c:pt>
                <c:pt idx="361">
                  <c:v>4132</c:v>
                </c:pt>
                <c:pt idx="362">
                  <c:v>4150</c:v>
                </c:pt>
                <c:pt idx="363">
                  <c:v>4156</c:v>
                </c:pt>
                <c:pt idx="364">
                  <c:v>4161</c:v>
                </c:pt>
                <c:pt idx="365">
                  <c:v>4180</c:v>
                </c:pt>
                <c:pt idx="366">
                  <c:v>4196</c:v>
                </c:pt>
                <c:pt idx="367">
                  <c:v>4215</c:v>
                </c:pt>
                <c:pt idx="368">
                  <c:v>4232</c:v>
                </c:pt>
                <c:pt idx="369">
                  <c:v>4245</c:v>
                </c:pt>
                <c:pt idx="370">
                  <c:v>4260</c:v>
                </c:pt>
                <c:pt idx="371">
                  <c:v>4268</c:v>
                </c:pt>
                <c:pt idx="372">
                  <c:v>4273</c:v>
                </c:pt>
                <c:pt idx="373">
                  <c:v>4285</c:v>
                </c:pt>
                <c:pt idx="374">
                  <c:v>4296</c:v>
                </c:pt>
                <c:pt idx="375">
                  <c:v>4318</c:v>
                </c:pt>
                <c:pt idx="376">
                  <c:v>4330</c:v>
                </c:pt>
                <c:pt idx="377">
                  <c:v>4348</c:v>
                </c:pt>
                <c:pt idx="378">
                  <c:v>4360</c:v>
                </c:pt>
                <c:pt idx="379">
                  <c:v>4375</c:v>
                </c:pt>
                <c:pt idx="380">
                  <c:v>4406</c:v>
                </c:pt>
                <c:pt idx="381">
                  <c:v>4425</c:v>
                </c:pt>
                <c:pt idx="382">
                  <c:v>4440</c:v>
                </c:pt>
                <c:pt idx="383">
                  <c:v>4456</c:v>
                </c:pt>
                <c:pt idx="384">
                  <c:v>4465</c:v>
                </c:pt>
                <c:pt idx="385">
                  <c:v>4472</c:v>
                </c:pt>
                <c:pt idx="386">
                  <c:v>4488</c:v>
                </c:pt>
                <c:pt idx="387">
                  <c:v>4512</c:v>
                </c:pt>
                <c:pt idx="388">
                  <c:v>4524</c:v>
                </c:pt>
                <c:pt idx="389">
                  <c:v>4538</c:v>
                </c:pt>
                <c:pt idx="390">
                  <c:v>4556</c:v>
                </c:pt>
                <c:pt idx="391">
                  <c:v>4570</c:v>
                </c:pt>
                <c:pt idx="392">
                  <c:v>4587</c:v>
                </c:pt>
                <c:pt idx="393">
                  <c:v>4601</c:v>
                </c:pt>
                <c:pt idx="394">
                  <c:v>4620</c:v>
                </c:pt>
                <c:pt idx="395">
                  <c:v>4636</c:v>
                </c:pt>
                <c:pt idx="396">
                  <c:v>4652</c:v>
                </c:pt>
                <c:pt idx="397">
                  <c:v>4664</c:v>
                </c:pt>
                <c:pt idx="398">
                  <c:v>4684</c:v>
                </c:pt>
                <c:pt idx="399">
                  <c:v>4694</c:v>
                </c:pt>
                <c:pt idx="400">
                  <c:v>4701</c:v>
                </c:pt>
                <c:pt idx="401">
                  <c:v>4718</c:v>
                </c:pt>
                <c:pt idx="402">
                  <c:v>4726</c:v>
                </c:pt>
                <c:pt idx="403">
                  <c:v>4736</c:v>
                </c:pt>
                <c:pt idx="404">
                  <c:v>4754</c:v>
                </c:pt>
                <c:pt idx="405">
                  <c:v>4779</c:v>
                </c:pt>
                <c:pt idx="406">
                  <c:v>4790</c:v>
                </c:pt>
                <c:pt idx="407">
                  <c:v>4804</c:v>
                </c:pt>
                <c:pt idx="408">
                  <c:v>4826</c:v>
                </c:pt>
                <c:pt idx="409">
                  <c:v>4841</c:v>
                </c:pt>
                <c:pt idx="410">
                  <c:v>4855</c:v>
                </c:pt>
                <c:pt idx="411">
                  <c:v>4872</c:v>
                </c:pt>
                <c:pt idx="412">
                  <c:v>4890</c:v>
                </c:pt>
                <c:pt idx="413">
                  <c:v>4902</c:v>
                </c:pt>
                <c:pt idx="414">
                  <c:v>4917</c:v>
                </c:pt>
                <c:pt idx="415">
                  <c:v>4940</c:v>
                </c:pt>
                <c:pt idx="416">
                  <c:v>4962</c:v>
                </c:pt>
                <c:pt idx="417">
                  <c:v>4986</c:v>
                </c:pt>
                <c:pt idx="418">
                  <c:v>5004</c:v>
                </c:pt>
                <c:pt idx="419">
                  <c:v>5020</c:v>
                </c:pt>
                <c:pt idx="420">
                  <c:v>5030</c:v>
                </c:pt>
                <c:pt idx="421">
                  <c:v>5048</c:v>
                </c:pt>
                <c:pt idx="422">
                  <c:v>5069</c:v>
                </c:pt>
                <c:pt idx="423">
                  <c:v>5075</c:v>
                </c:pt>
                <c:pt idx="424">
                  <c:v>5084</c:v>
                </c:pt>
                <c:pt idx="425">
                  <c:v>5100</c:v>
                </c:pt>
                <c:pt idx="426">
                  <c:v>5113</c:v>
                </c:pt>
                <c:pt idx="427">
                  <c:v>5125</c:v>
                </c:pt>
                <c:pt idx="428">
                  <c:v>5138</c:v>
                </c:pt>
                <c:pt idx="429">
                  <c:v>5158</c:v>
                </c:pt>
                <c:pt idx="430">
                  <c:v>5183</c:v>
                </c:pt>
                <c:pt idx="431">
                  <c:v>5198</c:v>
                </c:pt>
                <c:pt idx="432">
                  <c:v>5217</c:v>
                </c:pt>
                <c:pt idx="433">
                  <c:v>5233</c:v>
                </c:pt>
                <c:pt idx="434">
                  <c:v>5242</c:v>
                </c:pt>
                <c:pt idx="435">
                  <c:v>5269</c:v>
                </c:pt>
                <c:pt idx="436">
                  <c:v>5293</c:v>
                </c:pt>
                <c:pt idx="437">
                  <c:v>5320</c:v>
                </c:pt>
                <c:pt idx="438">
                  <c:v>5338</c:v>
                </c:pt>
                <c:pt idx="439">
                  <c:v>5362</c:v>
                </c:pt>
                <c:pt idx="440">
                  <c:v>5386</c:v>
                </c:pt>
                <c:pt idx="441">
                  <c:v>5422</c:v>
                </c:pt>
                <c:pt idx="442">
                  <c:v>5446</c:v>
                </c:pt>
                <c:pt idx="443">
                  <c:v>5471</c:v>
                </c:pt>
                <c:pt idx="444">
                  <c:v>5513</c:v>
                </c:pt>
                <c:pt idx="445">
                  <c:v>5533</c:v>
                </c:pt>
                <c:pt idx="446">
                  <c:v>5552</c:v>
                </c:pt>
                <c:pt idx="447">
                  <c:v>5579</c:v>
                </c:pt>
                <c:pt idx="448">
                  <c:v>5600</c:v>
                </c:pt>
                <c:pt idx="449">
                  <c:v>5618</c:v>
                </c:pt>
                <c:pt idx="450">
                  <c:v>5638</c:v>
                </c:pt>
                <c:pt idx="451">
                  <c:v>5661</c:v>
                </c:pt>
                <c:pt idx="452">
                  <c:v>5682</c:v>
                </c:pt>
                <c:pt idx="453">
                  <c:v>5704</c:v>
                </c:pt>
                <c:pt idx="454">
                  <c:v>5734</c:v>
                </c:pt>
                <c:pt idx="455">
                  <c:v>5743</c:v>
                </c:pt>
                <c:pt idx="456">
                  <c:v>5762</c:v>
                </c:pt>
                <c:pt idx="457">
                  <c:v>5784</c:v>
                </c:pt>
                <c:pt idx="458">
                  <c:v>5803</c:v>
                </c:pt>
                <c:pt idx="459">
                  <c:v>5821</c:v>
                </c:pt>
                <c:pt idx="460">
                  <c:v>5835</c:v>
                </c:pt>
                <c:pt idx="461">
                  <c:v>5858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51-4727-96BA-2913BA56DC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432256"/>
        <c:axId val="125433896"/>
      </c:lineChart>
      <c:dateAx>
        <c:axId val="125432256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5433896"/>
        <c:crosses val="autoZero"/>
        <c:auto val="1"/>
        <c:lblOffset val="100"/>
        <c:baseTimeUnit val="days"/>
      </c:dateAx>
      <c:valAx>
        <c:axId val="125433896"/>
        <c:scaling>
          <c:orientation val="minMax"/>
          <c:max val="11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5432256"/>
        <c:crosses val="autoZero"/>
        <c:crossBetween val="between"/>
        <c:majorUnit val="1000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13482261592300959"/>
          <c:y val="0.33854111986001745"/>
          <c:w val="0.30437887956533727"/>
          <c:h val="8.1550738597068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b="1" i="0" baseline="0">
                <a:effectLst/>
              </a:rPr>
              <a:t>新発無症状感染者推移</a:t>
            </a:r>
            <a:endParaRPr lang="ja-JP" altLang="ja-JP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9.1932633420822391E-2"/>
          <c:y val="1.2276940893626832E-2"/>
          <c:w val="0.86782018826176088"/>
          <c:h val="0.890595921355769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香港マカオ台湾の患者・海外輸入症例・無症状病原体保有者!$BK$96</c:f>
              <c:strCache>
                <c:ptCount val="1"/>
                <c:pt idx="0">
                  <c:v>国内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香港マカオ台湾の患者・海外輸入症例・無症状病原体保有者!$BJ$97:$BJ$703</c:f>
              <c:numCache>
                <c:formatCode>m"月"d"日"</c:formatCode>
                <c:ptCount val="607"/>
                <c:pt idx="0">
                  <c:v>43921</c:v>
                </c:pt>
                <c:pt idx="1">
                  <c:v>43922</c:v>
                </c:pt>
                <c:pt idx="2">
                  <c:v>43923</c:v>
                </c:pt>
                <c:pt idx="3">
                  <c:v>43924</c:v>
                </c:pt>
                <c:pt idx="4">
                  <c:v>43925</c:v>
                </c:pt>
                <c:pt idx="5">
                  <c:v>43926</c:v>
                </c:pt>
                <c:pt idx="6">
                  <c:v>43927</c:v>
                </c:pt>
                <c:pt idx="7">
                  <c:v>43928</c:v>
                </c:pt>
                <c:pt idx="8">
                  <c:v>43929</c:v>
                </c:pt>
                <c:pt idx="9">
                  <c:v>43930</c:v>
                </c:pt>
                <c:pt idx="10">
                  <c:v>43931</c:v>
                </c:pt>
                <c:pt idx="11">
                  <c:v>43932</c:v>
                </c:pt>
                <c:pt idx="12">
                  <c:v>43933</c:v>
                </c:pt>
                <c:pt idx="13">
                  <c:v>43934</c:v>
                </c:pt>
                <c:pt idx="14">
                  <c:v>43935</c:v>
                </c:pt>
                <c:pt idx="15">
                  <c:v>43936</c:v>
                </c:pt>
                <c:pt idx="16">
                  <c:v>43937</c:v>
                </c:pt>
                <c:pt idx="17">
                  <c:v>43938</c:v>
                </c:pt>
                <c:pt idx="18">
                  <c:v>43939</c:v>
                </c:pt>
                <c:pt idx="19">
                  <c:v>43940</c:v>
                </c:pt>
                <c:pt idx="20">
                  <c:v>43941</c:v>
                </c:pt>
                <c:pt idx="21">
                  <c:v>43942</c:v>
                </c:pt>
                <c:pt idx="22">
                  <c:v>43943</c:v>
                </c:pt>
                <c:pt idx="23">
                  <c:v>43944</c:v>
                </c:pt>
                <c:pt idx="24">
                  <c:v>43945</c:v>
                </c:pt>
                <c:pt idx="25">
                  <c:v>43946</c:v>
                </c:pt>
                <c:pt idx="26">
                  <c:v>43947</c:v>
                </c:pt>
                <c:pt idx="27">
                  <c:v>43948</c:v>
                </c:pt>
                <c:pt idx="28">
                  <c:v>43949</c:v>
                </c:pt>
                <c:pt idx="29">
                  <c:v>43950</c:v>
                </c:pt>
                <c:pt idx="30">
                  <c:v>43951</c:v>
                </c:pt>
                <c:pt idx="31">
                  <c:v>43952</c:v>
                </c:pt>
                <c:pt idx="32">
                  <c:v>43953</c:v>
                </c:pt>
                <c:pt idx="33">
                  <c:v>43954</c:v>
                </c:pt>
                <c:pt idx="34">
                  <c:v>43955</c:v>
                </c:pt>
                <c:pt idx="35">
                  <c:v>43956</c:v>
                </c:pt>
                <c:pt idx="36">
                  <c:v>43957</c:v>
                </c:pt>
                <c:pt idx="37">
                  <c:v>43958</c:v>
                </c:pt>
                <c:pt idx="38">
                  <c:v>43959</c:v>
                </c:pt>
                <c:pt idx="39">
                  <c:v>43960</c:v>
                </c:pt>
                <c:pt idx="40">
                  <c:v>43961</c:v>
                </c:pt>
                <c:pt idx="41">
                  <c:v>43962</c:v>
                </c:pt>
                <c:pt idx="42">
                  <c:v>43963</c:v>
                </c:pt>
                <c:pt idx="43">
                  <c:v>43964</c:v>
                </c:pt>
                <c:pt idx="44">
                  <c:v>43965</c:v>
                </c:pt>
                <c:pt idx="45">
                  <c:v>43966</c:v>
                </c:pt>
                <c:pt idx="46">
                  <c:v>43967</c:v>
                </c:pt>
                <c:pt idx="47">
                  <c:v>43968</c:v>
                </c:pt>
                <c:pt idx="48">
                  <c:v>43969</c:v>
                </c:pt>
                <c:pt idx="49">
                  <c:v>43970</c:v>
                </c:pt>
                <c:pt idx="50">
                  <c:v>43971</c:v>
                </c:pt>
                <c:pt idx="51">
                  <c:v>43972</c:v>
                </c:pt>
                <c:pt idx="52">
                  <c:v>43973</c:v>
                </c:pt>
                <c:pt idx="53">
                  <c:v>43974</c:v>
                </c:pt>
                <c:pt idx="54">
                  <c:v>43975</c:v>
                </c:pt>
                <c:pt idx="55">
                  <c:v>43976</c:v>
                </c:pt>
                <c:pt idx="56">
                  <c:v>43977</c:v>
                </c:pt>
                <c:pt idx="57">
                  <c:v>43978</c:v>
                </c:pt>
                <c:pt idx="58">
                  <c:v>43979</c:v>
                </c:pt>
                <c:pt idx="59">
                  <c:v>43980</c:v>
                </c:pt>
                <c:pt idx="60">
                  <c:v>43981</c:v>
                </c:pt>
                <c:pt idx="61">
                  <c:v>43982</c:v>
                </c:pt>
                <c:pt idx="62">
                  <c:v>43983</c:v>
                </c:pt>
                <c:pt idx="63">
                  <c:v>43984</c:v>
                </c:pt>
                <c:pt idx="64">
                  <c:v>43985</c:v>
                </c:pt>
                <c:pt idx="65">
                  <c:v>43986</c:v>
                </c:pt>
                <c:pt idx="66">
                  <c:v>43987</c:v>
                </c:pt>
                <c:pt idx="67">
                  <c:v>43988</c:v>
                </c:pt>
                <c:pt idx="68">
                  <c:v>43989</c:v>
                </c:pt>
                <c:pt idx="69">
                  <c:v>43990</c:v>
                </c:pt>
                <c:pt idx="70">
                  <c:v>43991</c:v>
                </c:pt>
                <c:pt idx="71">
                  <c:v>43992</c:v>
                </c:pt>
                <c:pt idx="72">
                  <c:v>43993</c:v>
                </c:pt>
                <c:pt idx="73">
                  <c:v>43994</c:v>
                </c:pt>
                <c:pt idx="74">
                  <c:v>43995</c:v>
                </c:pt>
                <c:pt idx="75">
                  <c:v>43996</c:v>
                </c:pt>
                <c:pt idx="76">
                  <c:v>43997</c:v>
                </c:pt>
                <c:pt idx="77">
                  <c:v>43998</c:v>
                </c:pt>
                <c:pt idx="78">
                  <c:v>43999</c:v>
                </c:pt>
                <c:pt idx="79">
                  <c:v>44000</c:v>
                </c:pt>
                <c:pt idx="80">
                  <c:v>44001</c:v>
                </c:pt>
                <c:pt idx="81">
                  <c:v>44002</c:v>
                </c:pt>
                <c:pt idx="82">
                  <c:v>44003</c:v>
                </c:pt>
                <c:pt idx="83">
                  <c:v>44004</c:v>
                </c:pt>
                <c:pt idx="84">
                  <c:v>44005</c:v>
                </c:pt>
                <c:pt idx="85">
                  <c:v>44006</c:v>
                </c:pt>
                <c:pt idx="86">
                  <c:v>44007</c:v>
                </c:pt>
                <c:pt idx="87">
                  <c:v>44008</c:v>
                </c:pt>
                <c:pt idx="88">
                  <c:v>44009</c:v>
                </c:pt>
                <c:pt idx="89">
                  <c:v>44010</c:v>
                </c:pt>
                <c:pt idx="90">
                  <c:v>44011</c:v>
                </c:pt>
                <c:pt idx="91">
                  <c:v>44012</c:v>
                </c:pt>
                <c:pt idx="92">
                  <c:v>44013</c:v>
                </c:pt>
                <c:pt idx="93">
                  <c:v>44014</c:v>
                </c:pt>
                <c:pt idx="94">
                  <c:v>44015</c:v>
                </c:pt>
                <c:pt idx="95">
                  <c:v>44016</c:v>
                </c:pt>
                <c:pt idx="96">
                  <c:v>44017</c:v>
                </c:pt>
                <c:pt idx="97">
                  <c:v>44018</c:v>
                </c:pt>
                <c:pt idx="98">
                  <c:v>44019</c:v>
                </c:pt>
                <c:pt idx="99">
                  <c:v>44020</c:v>
                </c:pt>
                <c:pt idx="100">
                  <c:v>44021</c:v>
                </c:pt>
                <c:pt idx="101">
                  <c:v>44022</c:v>
                </c:pt>
                <c:pt idx="102">
                  <c:v>44023</c:v>
                </c:pt>
                <c:pt idx="103">
                  <c:v>44024</c:v>
                </c:pt>
                <c:pt idx="104">
                  <c:v>44025</c:v>
                </c:pt>
                <c:pt idx="105">
                  <c:v>44026</c:v>
                </c:pt>
                <c:pt idx="106">
                  <c:v>44027</c:v>
                </c:pt>
                <c:pt idx="107">
                  <c:v>44028</c:v>
                </c:pt>
                <c:pt idx="108">
                  <c:v>44029</c:v>
                </c:pt>
                <c:pt idx="109">
                  <c:v>44030</c:v>
                </c:pt>
                <c:pt idx="110">
                  <c:v>44031</c:v>
                </c:pt>
                <c:pt idx="111">
                  <c:v>44032</c:v>
                </c:pt>
                <c:pt idx="112">
                  <c:v>44033</c:v>
                </c:pt>
                <c:pt idx="113">
                  <c:v>44034</c:v>
                </c:pt>
                <c:pt idx="114">
                  <c:v>44035</c:v>
                </c:pt>
                <c:pt idx="115">
                  <c:v>44036</c:v>
                </c:pt>
                <c:pt idx="116">
                  <c:v>44037</c:v>
                </c:pt>
                <c:pt idx="117">
                  <c:v>44038</c:v>
                </c:pt>
                <c:pt idx="118">
                  <c:v>44039</c:v>
                </c:pt>
                <c:pt idx="119">
                  <c:v>44040</c:v>
                </c:pt>
                <c:pt idx="120">
                  <c:v>44041</c:v>
                </c:pt>
                <c:pt idx="121">
                  <c:v>44042</c:v>
                </c:pt>
                <c:pt idx="122">
                  <c:v>44043</c:v>
                </c:pt>
                <c:pt idx="123">
                  <c:v>44044</c:v>
                </c:pt>
                <c:pt idx="124">
                  <c:v>44045</c:v>
                </c:pt>
                <c:pt idx="125">
                  <c:v>44046</c:v>
                </c:pt>
                <c:pt idx="126">
                  <c:v>44047</c:v>
                </c:pt>
                <c:pt idx="127">
                  <c:v>44048</c:v>
                </c:pt>
                <c:pt idx="128">
                  <c:v>44049</c:v>
                </c:pt>
                <c:pt idx="129">
                  <c:v>44050</c:v>
                </c:pt>
                <c:pt idx="130">
                  <c:v>44051</c:v>
                </c:pt>
                <c:pt idx="131">
                  <c:v>44052</c:v>
                </c:pt>
                <c:pt idx="132">
                  <c:v>44053</c:v>
                </c:pt>
                <c:pt idx="133">
                  <c:v>44054</c:v>
                </c:pt>
                <c:pt idx="134">
                  <c:v>44055</c:v>
                </c:pt>
                <c:pt idx="135">
                  <c:v>44056</c:v>
                </c:pt>
                <c:pt idx="136">
                  <c:v>44057</c:v>
                </c:pt>
                <c:pt idx="137">
                  <c:v>44058</c:v>
                </c:pt>
                <c:pt idx="138">
                  <c:v>44059</c:v>
                </c:pt>
                <c:pt idx="139">
                  <c:v>44060</c:v>
                </c:pt>
                <c:pt idx="140">
                  <c:v>44061</c:v>
                </c:pt>
                <c:pt idx="141">
                  <c:v>44062</c:v>
                </c:pt>
                <c:pt idx="142">
                  <c:v>44063</c:v>
                </c:pt>
                <c:pt idx="143">
                  <c:v>44064</c:v>
                </c:pt>
                <c:pt idx="144">
                  <c:v>44065</c:v>
                </c:pt>
                <c:pt idx="145">
                  <c:v>44066</c:v>
                </c:pt>
                <c:pt idx="146">
                  <c:v>44067</c:v>
                </c:pt>
                <c:pt idx="147">
                  <c:v>44068</c:v>
                </c:pt>
                <c:pt idx="148">
                  <c:v>44069</c:v>
                </c:pt>
                <c:pt idx="149">
                  <c:v>44070</c:v>
                </c:pt>
                <c:pt idx="150">
                  <c:v>44071</c:v>
                </c:pt>
                <c:pt idx="151">
                  <c:v>44072</c:v>
                </c:pt>
                <c:pt idx="152">
                  <c:v>44073</c:v>
                </c:pt>
                <c:pt idx="153">
                  <c:v>44074</c:v>
                </c:pt>
                <c:pt idx="154">
                  <c:v>44075</c:v>
                </c:pt>
                <c:pt idx="155">
                  <c:v>44076</c:v>
                </c:pt>
                <c:pt idx="156">
                  <c:v>44077</c:v>
                </c:pt>
                <c:pt idx="157">
                  <c:v>44078</c:v>
                </c:pt>
                <c:pt idx="158">
                  <c:v>44079</c:v>
                </c:pt>
                <c:pt idx="159">
                  <c:v>44080</c:v>
                </c:pt>
                <c:pt idx="160">
                  <c:v>44081</c:v>
                </c:pt>
                <c:pt idx="161">
                  <c:v>44082</c:v>
                </c:pt>
                <c:pt idx="162">
                  <c:v>44083</c:v>
                </c:pt>
                <c:pt idx="163">
                  <c:v>44084</c:v>
                </c:pt>
                <c:pt idx="164">
                  <c:v>44085</c:v>
                </c:pt>
                <c:pt idx="165">
                  <c:v>44086</c:v>
                </c:pt>
                <c:pt idx="166">
                  <c:v>44087</c:v>
                </c:pt>
                <c:pt idx="167">
                  <c:v>44088</c:v>
                </c:pt>
                <c:pt idx="168">
                  <c:v>44089</c:v>
                </c:pt>
                <c:pt idx="169">
                  <c:v>44090</c:v>
                </c:pt>
                <c:pt idx="170">
                  <c:v>44091</c:v>
                </c:pt>
                <c:pt idx="171">
                  <c:v>44092</c:v>
                </c:pt>
                <c:pt idx="172">
                  <c:v>44093</c:v>
                </c:pt>
                <c:pt idx="173">
                  <c:v>44094</c:v>
                </c:pt>
                <c:pt idx="174">
                  <c:v>44095</c:v>
                </c:pt>
                <c:pt idx="175">
                  <c:v>44096</c:v>
                </c:pt>
                <c:pt idx="176">
                  <c:v>44097</c:v>
                </c:pt>
                <c:pt idx="177">
                  <c:v>44098</c:v>
                </c:pt>
                <c:pt idx="178">
                  <c:v>44099</c:v>
                </c:pt>
                <c:pt idx="179">
                  <c:v>44100</c:v>
                </c:pt>
                <c:pt idx="180">
                  <c:v>44101</c:v>
                </c:pt>
                <c:pt idx="181">
                  <c:v>44102</c:v>
                </c:pt>
                <c:pt idx="182">
                  <c:v>44103</c:v>
                </c:pt>
                <c:pt idx="183">
                  <c:v>44104</c:v>
                </c:pt>
                <c:pt idx="184">
                  <c:v>44105</c:v>
                </c:pt>
                <c:pt idx="185">
                  <c:v>44106</c:v>
                </c:pt>
                <c:pt idx="186">
                  <c:v>44107</c:v>
                </c:pt>
                <c:pt idx="187">
                  <c:v>44108</c:v>
                </c:pt>
                <c:pt idx="188">
                  <c:v>44109</c:v>
                </c:pt>
                <c:pt idx="189">
                  <c:v>44110</c:v>
                </c:pt>
                <c:pt idx="190">
                  <c:v>44111</c:v>
                </c:pt>
                <c:pt idx="191">
                  <c:v>44112</c:v>
                </c:pt>
                <c:pt idx="192">
                  <c:v>44113</c:v>
                </c:pt>
                <c:pt idx="193">
                  <c:v>44114</c:v>
                </c:pt>
                <c:pt idx="194">
                  <c:v>44115</c:v>
                </c:pt>
                <c:pt idx="195">
                  <c:v>44116</c:v>
                </c:pt>
                <c:pt idx="196">
                  <c:v>44117</c:v>
                </c:pt>
                <c:pt idx="197">
                  <c:v>44118</c:v>
                </c:pt>
                <c:pt idx="198">
                  <c:v>44119</c:v>
                </c:pt>
                <c:pt idx="199">
                  <c:v>44120</c:v>
                </c:pt>
                <c:pt idx="200">
                  <c:v>44121</c:v>
                </c:pt>
                <c:pt idx="201">
                  <c:v>44122</c:v>
                </c:pt>
                <c:pt idx="202">
                  <c:v>44123</c:v>
                </c:pt>
                <c:pt idx="203">
                  <c:v>44124</c:v>
                </c:pt>
                <c:pt idx="204">
                  <c:v>44125</c:v>
                </c:pt>
                <c:pt idx="205">
                  <c:v>44126</c:v>
                </c:pt>
                <c:pt idx="206">
                  <c:v>44127</c:v>
                </c:pt>
                <c:pt idx="207">
                  <c:v>44128</c:v>
                </c:pt>
                <c:pt idx="208">
                  <c:v>44129</c:v>
                </c:pt>
                <c:pt idx="209">
                  <c:v>44130</c:v>
                </c:pt>
                <c:pt idx="210">
                  <c:v>44131</c:v>
                </c:pt>
                <c:pt idx="211">
                  <c:v>44132</c:v>
                </c:pt>
                <c:pt idx="212">
                  <c:v>44133</c:v>
                </c:pt>
                <c:pt idx="213">
                  <c:v>44134</c:v>
                </c:pt>
                <c:pt idx="214">
                  <c:v>44135</c:v>
                </c:pt>
                <c:pt idx="215">
                  <c:v>44136</c:v>
                </c:pt>
                <c:pt idx="216">
                  <c:v>44137</c:v>
                </c:pt>
                <c:pt idx="217">
                  <c:v>44138</c:v>
                </c:pt>
                <c:pt idx="218">
                  <c:v>44139</c:v>
                </c:pt>
                <c:pt idx="219">
                  <c:v>44140</c:v>
                </c:pt>
                <c:pt idx="220">
                  <c:v>44141</c:v>
                </c:pt>
                <c:pt idx="221">
                  <c:v>44142</c:v>
                </c:pt>
                <c:pt idx="222">
                  <c:v>44143</c:v>
                </c:pt>
                <c:pt idx="223">
                  <c:v>44144</c:v>
                </c:pt>
                <c:pt idx="224">
                  <c:v>44145</c:v>
                </c:pt>
                <c:pt idx="225">
                  <c:v>44146</c:v>
                </c:pt>
                <c:pt idx="226">
                  <c:v>44147</c:v>
                </c:pt>
                <c:pt idx="227">
                  <c:v>44148</c:v>
                </c:pt>
                <c:pt idx="228">
                  <c:v>44149</c:v>
                </c:pt>
                <c:pt idx="229">
                  <c:v>44150</c:v>
                </c:pt>
                <c:pt idx="230">
                  <c:v>44151</c:v>
                </c:pt>
                <c:pt idx="231">
                  <c:v>44152</c:v>
                </c:pt>
                <c:pt idx="232">
                  <c:v>44153</c:v>
                </c:pt>
                <c:pt idx="233">
                  <c:v>44154</c:v>
                </c:pt>
                <c:pt idx="234">
                  <c:v>44155</c:v>
                </c:pt>
                <c:pt idx="235">
                  <c:v>44156</c:v>
                </c:pt>
                <c:pt idx="236">
                  <c:v>44157</c:v>
                </c:pt>
                <c:pt idx="237">
                  <c:v>44158</c:v>
                </c:pt>
                <c:pt idx="238">
                  <c:v>44159</c:v>
                </c:pt>
                <c:pt idx="239">
                  <c:v>44160</c:v>
                </c:pt>
                <c:pt idx="240">
                  <c:v>44161</c:v>
                </c:pt>
                <c:pt idx="241">
                  <c:v>44162</c:v>
                </c:pt>
                <c:pt idx="242">
                  <c:v>44163</c:v>
                </c:pt>
                <c:pt idx="243">
                  <c:v>44164</c:v>
                </c:pt>
                <c:pt idx="244">
                  <c:v>44165</c:v>
                </c:pt>
                <c:pt idx="245">
                  <c:v>44166</c:v>
                </c:pt>
                <c:pt idx="246">
                  <c:v>44167</c:v>
                </c:pt>
                <c:pt idx="247">
                  <c:v>44168</c:v>
                </c:pt>
                <c:pt idx="248">
                  <c:v>44169</c:v>
                </c:pt>
                <c:pt idx="249">
                  <c:v>44170</c:v>
                </c:pt>
                <c:pt idx="250">
                  <c:v>44171</c:v>
                </c:pt>
                <c:pt idx="251">
                  <c:v>44172</c:v>
                </c:pt>
                <c:pt idx="252">
                  <c:v>44173</c:v>
                </c:pt>
                <c:pt idx="253">
                  <c:v>44174</c:v>
                </c:pt>
                <c:pt idx="254">
                  <c:v>44175</c:v>
                </c:pt>
                <c:pt idx="255">
                  <c:v>44176</c:v>
                </c:pt>
                <c:pt idx="256">
                  <c:v>44177</c:v>
                </c:pt>
                <c:pt idx="257">
                  <c:v>44178</c:v>
                </c:pt>
                <c:pt idx="258">
                  <c:v>44179</c:v>
                </c:pt>
                <c:pt idx="259">
                  <c:v>44180</c:v>
                </c:pt>
                <c:pt idx="260">
                  <c:v>44181</c:v>
                </c:pt>
                <c:pt idx="261">
                  <c:v>44182</c:v>
                </c:pt>
                <c:pt idx="262">
                  <c:v>44183</c:v>
                </c:pt>
                <c:pt idx="263">
                  <c:v>44184</c:v>
                </c:pt>
                <c:pt idx="264">
                  <c:v>44185</c:v>
                </c:pt>
                <c:pt idx="265">
                  <c:v>44186</c:v>
                </c:pt>
                <c:pt idx="266">
                  <c:v>44187</c:v>
                </c:pt>
                <c:pt idx="267">
                  <c:v>44188</c:v>
                </c:pt>
                <c:pt idx="268">
                  <c:v>44189</c:v>
                </c:pt>
                <c:pt idx="269">
                  <c:v>44190</c:v>
                </c:pt>
                <c:pt idx="270">
                  <c:v>44191</c:v>
                </c:pt>
                <c:pt idx="271">
                  <c:v>44192</c:v>
                </c:pt>
                <c:pt idx="272">
                  <c:v>44193</c:v>
                </c:pt>
                <c:pt idx="273">
                  <c:v>44194</c:v>
                </c:pt>
                <c:pt idx="274">
                  <c:v>44195</c:v>
                </c:pt>
                <c:pt idx="275">
                  <c:v>44196</c:v>
                </c:pt>
                <c:pt idx="276">
                  <c:v>44197</c:v>
                </c:pt>
                <c:pt idx="277">
                  <c:v>44198</c:v>
                </c:pt>
                <c:pt idx="278">
                  <c:v>44199</c:v>
                </c:pt>
                <c:pt idx="279">
                  <c:v>44200</c:v>
                </c:pt>
                <c:pt idx="280">
                  <c:v>44201</c:v>
                </c:pt>
                <c:pt idx="281">
                  <c:v>44202</c:v>
                </c:pt>
                <c:pt idx="282">
                  <c:v>44203</c:v>
                </c:pt>
                <c:pt idx="283">
                  <c:v>44204</c:v>
                </c:pt>
                <c:pt idx="284">
                  <c:v>44205</c:v>
                </c:pt>
                <c:pt idx="285">
                  <c:v>44206</c:v>
                </c:pt>
                <c:pt idx="286">
                  <c:v>44207</c:v>
                </c:pt>
                <c:pt idx="287">
                  <c:v>44208</c:v>
                </c:pt>
                <c:pt idx="288">
                  <c:v>44209</c:v>
                </c:pt>
                <c:pt idx="289">
                  <c:v>44210</c:v>
                </c:pt>
                <c:pt idx="290">
                  <c:v>44211</c:v>
                </c:pt>
                <c:pt idx="291">
                  <c:v>44212</c:v>
                </c:pt>
                <c:pt idx="292">
                  <c:v>44213</c:v>
                </c:pt>
                <c:pt idx="293">
                  <c:v>44214</c:v>
                </c:pt>
                <c:pt idx="294">
                  <c:v>44215</c:v>
                </c:pt>
                <c:pt idx="295">
                  <c:v>44216</c:v>
                </c:pt>
                <c:pt idx="296">
                  <c:v>44217</c:v>
                </c:pt>
                <c:pt idx="297">
                  <c:v>44218</c:v>
                </c:pt>
                <c:pt idx="298">
                  <c:v>44219</c:v>
                </c:pt>
                <c:pt idx="299">
                  <c:v>44220</c:v>
                </c:pt>
                <c:pt idx="300">
                  <c:v>44221</c:v>
                </c:pt>
                <c:pt idx="301">
                  <c:v>44222</c:v>
                </c:pt>
                <c:pt idx="302">
                  <c:v>44223</c:v>
                </c:pt>
                <c:pt idx="303">
                  <c:v>44224</c:v>
                </c:pt>
                <c:pt idx="304">
                  <c:v>44225</c:v>
                </c:pt>
                <c:pt idx="305">
                  <c:v>44226</c:v>
                </c:pt>
                <c:pt idx="306">
                  <c:v>44227</c:v>
                </c:pt>
                <c:pt idx="307">
                  <c:v>44228</c:v>
                </c:pt>
                <c:pt idx="308">
                  <c:v>44229</c:v>
                </c:pt>
                <c:pt idx="309">
                  <c:v>44230</c:v>
                </c:pt>
                <c:pt idx="310">
                  <c:v>44231</c:v>
                </c:pt>
                <c:pt idx="311">
                  <c:v>44232</c:v>
                </c:pt>
                <c:pt idx="312">
                  <c:v>44233</c:v>
                </c:pt>
                <c:pt idx="313">
                  <c:v>44234</c:v>
                </c:pt>
                <c:pt idx="314">
                  <c:v>44235</c:v>
                </c:pt>
                <c:pt idx="315">
                  <c:v>44236</c:v>
                </c:pt>
                <c:pt idx="316">
                  <c:v>44237</c:v>
                </c:pt>
                <c:pt idx="317">
                  <c:v>44238</c:v>
                </c:pt>
                <c:pt idx="318">
                  <c:v>44239</c:v>
                </c:pt>
                <c:pt idx="319">
                  <c:v>44240</c:v>
                </c:pt>
                <c:pt idx="320">
                  <c:v>44241</c:v>
                </c:pt>
                <c:pt idx="321">
                  <c:v>44242</c:v>
                </c:pt>
                <c:pt idx="322">
                  <c:v>44243</c:v>
                </c:pt>
                <c:pt idx="323">
                  <c:v>44244</c:v>
                </c:pt>
                <c:pt idx="324">
                  <c:v>44245</c:v>
                </c:pt>
                <c:pt idx="325">
                  <c:v>44246</c:v>
                </c:pt>
                <c:pt idx="326">
                  <c:v>44247</c:v>
                </c:pt>
                <c:pt idx="327">
                  <c:v>44248</c:v>
                </c:pt>
                <c:pt idx="328">
                  <c:v>44249</c:v>
                </c:pt>
                <c:pt idx="329">
                  <c:v>44250</c:v>
                </c:pt>
                <c:pt idx="330">
                  <c:v>44251</c:v>
                </c:pt>
                <c:pt idx="331">
                  <c:v>44252</c:v>
                </c:pt>
                <c:pt idx="332">
                  <c:v>44253</c:v>
                </c:pt>
                <c:pt idx="333">
                  <c:v>44254</c:v>
                </c:pt>
                <c:pt idx="334">
                  <c:v>44255</c:v>
                </c:pt>
                <c:pt idx="335">
                  <c:v>44256</c:v>
                </c:pt>
                <c:pt idx="336">
                  <c:v>44257</c:v>
                </c:pt>
                <c:pt idx="337">
                  <c:v>44258</c:v>
                </c:pt>
                <c:pt idx="338">
                  <c:v>44259</c:v>
                </c:pt>
                <c:pt idx="339">
                  <c:v>44260</c:v>
                </c:pt>
                <c:pt idx="340">
                  <c:v>44261</c:v>
                </c:pt>
                <c:pt idx="341">
                  <c:v>44262</c:v>
                </c:pt>
                <c:pt idx="342">
                  <c:v>44263</c:v>
                </c:pt>
                <c:pt idx="343">
                  <c:v>44264</c:v>
                </c:pt>
                <c:pt idx="344">
                  <c:v>44265</c:v>
                </c:pt>
                <c:pt idx="345">
                  <c:v>44266</c:v>
                </c:pt>
                <c:pt idx="346">
                  <c:v>44267</c:v>
                </c:pt>
                <c:pt idx="347">
                  <c:v>44268</c:v>
                </c:pt>
                <c:pt idx="348">
                  <c:v>44269</c:v>
                </c:pt>
                <c:pt idx="349">
                  <c:v>44270</c:v>
                </c:pt>
                <c:pt idx="350">
                  <c:v>44271</c:v>
                </c:pt>
                <c:pt idx="351">
                  <c:v>44272</c:v>
                </c:pt>
                <c:pt idx="352">
                  <c:v>44273</c:v>
                </c:pt>
                <c:pt idx="353">
                  <c:v>44274</c:v>
                </c:pt>
                <c:pt idx="354">
                  <c:v>44275</c:v>
                </c:pt>
                <c:pt idx="355">
                  <c:v>44276</c:v>
                </c:pt>
                <c:pt idx="356">
                  <c:v>44277</c:v>
                </c:pt>
                <c:pt idx="357">
                  <c:v>44278</c:v>
                </c:pt>
                <c:pt idx="358">
                  <c:v>44279</c:v>
                </c:pt>
                <c:pt idx="359">
                  <c:v>44280</c:v>
                </c:pt>
                <c:pt idx="360">
                  <c:v>44281</c:v>
                </c:pt>
                <c:pt idx="361">
                  <c:v>44282</c:v>
                </c:pt>
                <c:pt idx="362">
                  <c:v>44283</c:v>
                </c:pt>
                <c:pt idx="363">
                  <c:v>44284</c:v>
                </c:pt>
                <c:pt idx="364">
                  <c:v>44285</c:v>
                </c:pt>
                <c:pt idx="365">
                  <c:v>44286</c:v>
                </c:pt>
                <c:pt idx="366">
                  <c:v>44287</c:v>
                </c:pt>
                <c:pt idx="367">
                  <c:v>44288</c:v>
                </c:pt>
                <c:pt idx="368">
                  <c:v>44289</c:v>
                </c:pt>
                <c:pt idx="369">
                  <c:v>44290</c:v>
                </c:pt>
                <c:pt idx="370">
                  <c:v>44291</c:v>
                </c:pt>
                <c:pt idx="371">
                  <c:v>44292</c:v>
                </c:pt>
                <c:pt idx="372">
                  <c:v>44293</c:v>
                </c:pt>
                <c:pt idx="373">
                  <c:v>44294</c:v>
                </c:pt>
                <c:pt idx="374">
                  <c:v>44295</c:v>
                </c:pt>
                <c:pt idx="375">
                  <c:v>44296</c:v>
                </c:pt>
                <c:pt idx="376">
                  <c:v>44297</c:v>
                </c:pt>
                <c:pt idx="377">
                  <c:v>44298</c:v>
                </c:pt>
                <c:pt idx="378">
                  <c:v>44299</c:v>
                </c:pt>
                <c:pt idx="379">
                  <c:v>44300</c:v>
                </c:pt>
                <c:pt idx="380">
                  <c:v>44301</c:v>
                </c:pt>
                <c:pt idx="381">
                  <c:v>44302</c:v>
                </c:pt>
                <c:pt idx="382">
                  <c:v>44303</c:v>
                </c:pt>
                <c:pt idx="383">
                  <c:v>44304</c:v>
                </c:pt>
                <c:pt idx="384">
                  <c:v>44305</c:v>
                </c:pt>
                <c:pt idx="385">
                  <c:v>44306</c:v>
                </c:pt>
                <c:pt idx="386">
                  <c:v>44307</c:v>
                </c:pt>
                <c:pt idx="387">
                  <c:v>44308</c:v>
                </c:pt>
                <c:pt idx="388">
                  <c:v>44309</c:v>
                </c:pt>
                <c:pt idx="389">
                  <c:v>44310</c:v>
                </c:pt>
                <c:pt idx="390">
                  <c:v>44311</c:v>
                </c:pt>
                <c:pt idx="391">
                  <c:v>44312</c:v>
                </c:pt>
                <c:pt idx="392">
                  <c:v>44313</c:v>
                </c:pt>
                <c:pt idx="393">
                  <c:v>44314</c:v>
                </c:pt>
                <c:pt idx="394">
                  <c:v>44315</c:v>
                </c:pt>
                <c:pt idx="395">
                  <c:v>44316</c:v>
                </c:pt>
                <c:pt idx="396">
                  <c:v>44317</c:v>
                </c:pt>
                <c:pt idx="397">
                  <c:v>44318</c:v>
                </c:pt>
                <c:pt idx="398">
                  <c:v>44319</c:v>
                </c:pt>
                <c:pt idx="399">
                  <c:v>44320</c:v>
                </c:pt>
                <c:pt idx="400">
                  <c:v>44321</c:v>
                </c:pt>
                <c:pt idx="401">
                  <c:v>44322</c:v>
                </c:pt>
                <c:pt idx="402">
                  <c:v>44323</c:v>
                </c:pt>
                <c:pt idx="403">
                  <c:v>44324</c:v>
                </c:pt>
                <c:pt idx="404">
                  <c:v>44325</c:v>
                </c:pt>
                <c:pt idx="405">
                  <c:v>44326</c:v>
                </c:pt>
                <c:pt idx="406">
                  <c:v>44327</c:v>
                </c:pt>
                <c:pt idx="407">
                  <c:v>44328</c:v>
                </c:pt>
                <c:pt idx="408">
                  <c:v>44329</c:v>
                </c:pt>
                <c:pt idx="409">
                  <c:v>44330</c:v>
                </c:pt>
                <c:pt idx="410">
                  <c:v>44331</c:v>
                </c:pt>
                <c:pt idx="411">
                  <c:v>44332</c:v>
                </c:pt>
                <c:pt idx="412">
                  <c:v>44333</c:v>
                </c:pt>
                <c:pt idx="413">
                  <c:v>44334</c:v>
                </c:pt>
                <c:pt idx="414">
                  <c:v>44335</c:v>
                </c:pt>
                <c:pt idx="415">
                  <c:v>44336</c:v>
                </c:pt>
                <c:pt idx="416">
                  <c:v>44337</c:v>
                </c:pt>
                <c:pt idx="417">
                  <c:v>44338</c:v>
                </c:pt>
                <c:pt idx="418">
                  <c:v>44339</c:v>
                </c:pt>
                <c:pt idx="419">
                  <c:v>44340</c:v>
                </c:pt>
                <c:pt idx="420">
                  <c:v>44341</c:v>
                </c:pt>
                <c:pt idx="421">
                  <c:v>44342</c:v>
                </c:pt>
                <c:pt idx="422">
                  <c:v>44343</c:v>
                </c:pt>
                <c:pt idx="423">
                  <c:v>44344</c:v>
                </c:pt>
                <c:pt idx="424">
                  <c:v>44345</c:v>
                </c:pt>
                <c:pt idx="425">
                  <c:v>44346</c:v>
                </c:pt>
                <c:pt idx="426">
                  <c:v>44347</c:v>
                </c:pt>
                <c:pt idx="427">
                  <c:v>44348</c:v>
                </c:pt>
                <c:pt idx="428">
                  <c:v>44349</c:v>
                </c:pt>
                <c:pt idx="429">
                  <c:v>44350</c:v>
                </c:pt>
                <c:pt idx="430">
                  <c:v>44351</c:v>
                </c:pt>
                <c:pt idx="431">
                  <c:v>44352</c:v>
                </c:pt>
                <c:pt idx="432">
                  <c:v>44353</c:v>
                </c:pt>
                <c:pt idx="433">
                  <c:v>44354</c:v>
                </c:pt>
                <c:pt idx="434">
                  <c:v>44355</c:v>
                </c:pt>
                <c:pt idx="435">
                  <c:v>44356</c:v>
                </c:pt>
                <c:pt idx="436">
                  <c:v>44357</c:v>
                </c:pt>
                <c:pt idx="437">
                  <c:v>44358</c:v>
                </c:pt>
                <c:pt idx="438">
                  <c:v>44359</c:v>
                </c:pt>
                <c:pt idx="439">
                  <c:v>44360</c:v>
                </c:pt>
                <c:pt idx="440">
                  <c:v>44361</c:v>
                </c:pt>
                <c:pt idx="441">
                  <c:v>44362</c:v>
                </c:pt>
                <c:pt idx="442">
                  <c:v>44363</c:v>
                </c:pt>
                <c:pt idx="443">
                  <c:v>44364</c:v>
                </c:pt>
                <c:pt idx="444">
                  <c:v>44365</c:v>
                </c:pt>
                <c:pt idx="445">
                  <c:v>44366</c:v>
                </c:pt>
                <c:pt idx="446">
                  <c:v>44367</c:v>
                </c:pt>
                <c:pt idx="447">
                  <c:v>44368</c:v>
                </c:pt>
                <c:pt idx="448">
                  <c:v>44369</c:v>
                </c:pt>
                <c:pt idx="449">
                  <c:v>44370</c:v>
                </c:pt>
                <c:pt idx="450">
                  <c:v>44371</c:v>
                </c:pt>
                <c:pt idx="451">
                  <c:v>44372</c:v>
                </c:pt>
                <c:pt idx="452">
                  <c:v>44373</c:v>
                </c:pt>
                <c:pt idx="453">
                  <c:v>44374</c:v>
                </c:pt>
                <c:pt idx="454">
                  <c:v>44375</c:v>
                </c:pt>
                <c:pt idx="455">
                  <c:v>44376</c:v>
                </c:pt>
                <c:pt idx="456">
                  <c:v>44377</c:v>
                </c:pt>
                <c:pt idx="457">
                  <c:v>44378</c:v>
                </c:pt>
                <c:pt idx="458">
                  <c:v>44379</c:v>
                </c:pt>
                <c:pt idx="459">
                  <c:v>44380</c:v>
                </c:pt>
                <c:pt idx="460">
                  <c:v>44381</c:v>
                </c:pt>
                <c:pt idx="461">
                  <c:v>44382</c:v>
                </c:pt>
                <c:pt idx="462">
                  <c:v>44383</c:v>
                </c:pt>
                <c:pt idx="463">
                  <c:v>44384</c:v>
                </c:pt>
                <c:pt idx="464">
                  <c:v>44385</c:v>
                </c:pt>
                <c:pt idx="465">
                  <c:v>44386</c:v>
                </c:pt>
                <c:pt idx="466">
                  <c:v>44387</c:v>
                </c:pt>
                <c:pt idx="467">
                  <c:v>44388</c:v>
                </c:pt>
                <c:pt idx="468">
                  <c:v>44389</c:v>
                </c:pt>
                <c:pt idx="469">
                  <c:v>44390</c:v>
                </c:pt>
                <c:pt idx="470">
                  <c:v>44391</c:v>
                </c:pt>
                <c:pt idx="471">
                  <c:v>44392</c:v>
                </c:pt>
                <c:pt idx="472">
                  <c:v>44393</c:v>
                </c:pt>
                <c:pt idx="473">
                  <c:v>44394</c:v>
                </c:pt>
                <c:pt idx="474">
                  <c:v>44395</c:v>
                </c:pt>
                <c:pt idx="475">
                  <c:v>44396</c:v>
                </c:pt>
                <c:pt idx="476">
                  <c:v>44397</c:v>
                </c:pt>
                <c:pt idx="477">
                  <c:v>44398</c:v>
                </c:pt>
                <c:pt idx="478">
                  <c:v>44399</c:v>
                </c:pt>
                <c:pt idx="479">
                  <c:v>44400</c:v>
                </c:pt>
                <c:pt idx="480">
                  <c:v>44401</c:v>
                </c:pt>
                <c:pt idx="481">
                  <c:v>44402</c:v>
                </c:pt>
                <c:pt idx="482">
                  <c:v>44403</c:v>
                </c:pt>
                <c:pt idx="483">
                  <c:v>44404</c:v>
                </c:pt>
                <c:pt idx="484">
                  <c:v>44405</c:v>
                </c:pt>
                <c:pt idx="485">
                  <c:v>44406</c:v>
                </c:pt>
                <c:pt idx="486">
                  <c:v>44407</c:v>
                </c:pt>
                <c:pt idx="487">
                  <c:v>44408</c:v>
                </c:pt>
                <c:pt idx="488">
                  <c:v>44409</c:v>
                </c:pt>
                <c:pt idx="489">
                  <c:v>44410</c:v>
                </c:pt>
                <c:pt idx="490">
                  <c:v>44411</c:v>
                </c:pt>
                <c:pt idx="491">
                  <c:v>44412</c:v>
                </c:pt>
                <c:pt idx="492">
                  <c:v>44413</c:v>
                </c:pt>
                <c:pt idx="493">
                  <c:v>44414</c:v>
                </c:pt>
                <c:pt idx="494">
                  <c:v>44415</c:v>
                </c:pt>
                <c:pt idx="495">
                  <c:v>44416</c:v>
                </c:pt>
                <c:pt idx="496">
                  <c:v>44417</c:v>
                </c:pt>
                <c:pt idx="497">
                  <c:v>44418</c:v>
                </c:pt>
                <c:pt idx="498">
                  <c:v>44419</c:v>
                </c:pt>
                <c:pt idx="499">
                  <c:v>44420</c:v>
                </c:pt>
                <c:pt idx="500">
                  <c:v>44421</c:v>
                </c:pt>
                <c:pt idx="501">
                  <c:v>44422</c:v>
                </c:pt>
                <c:pt idx="502">
                  <c:v>44423</c:v>
                </c:pt>
                <c:pt idx="503">
                  <c:v>44424</c:v>
                </c:pt>
                <c:pt idx="504">
                  <c:v>44425</c:v>
                </c:pt>
                <c:pt idx="505">
                  <c:v>44426</c:v>
                </c:pt>
                <c:pt idx="506">
                  <c:v>44427</c:v>
                </c:pt>
                <c:pt idx="507">
                  <c:v>44428</c:v>
                </c:pt>
                <c:pt idx="508">
                  <c:v>44429</c:v>
                </c:pt>
                <c:pt idx="509">
                  <c:v>44430</c:v>
                </c:pt>
                <c:pt idx="510">
                  <c:v>44431</c:v>
                </c:pt>
                <c:pt idx="511">
                  <c:v>44432</c:v>
                </c:pt>
                <c:pt idx="512">
                  <c:v>44433</c:v>
                </c:pt>
                <c:pt idx="513">
                  <c:v>44434</c:v>
                </c:pt>
                <c:pt idx="514">
                  <c:v>44435</c:v>
                </c:pt>
                <c:pt idx="515">
                  <c:v>44436</c:v>
                </c:pt>
                <c:pt idx="516">
                  <c:v>44437</c:v>
                </c:pt>
                <c:pt idx="517">
                  <c:v>44438</c:v>
                </c:pt>
                <c:pt idx="518">
                  <c:v>44439</c:v>
                </c:pt>
                <c:pt idx="519">
                  <c:v>44440</c:v>
                </c:pt>
                <c:pt idx="520">
                  <c:v>44441</c:v>
                </c:pt>
                <c:pt idx="521">
                  <c:v>44442</c:v>
                </c:pt>
                <c:pt idx="522">
                  <c:v>44443</c:v>
                </c:pt>
                <c:pt idx="523">
                  <c:v>44444</c:v>
                </c:pt>
                <c:pt idx="524">
                  <c:v>44445</c:v>
                </c:pt>
                <c:pt idx="525">
                  <c:v>44446</c:v>
                </c:pt>
                <c:pt idx="526">
                  <c:v>44447</c:v>
                </c:pt>
                <c:pt idx="527">
                  <c:v>44448</c:v>
                </c:pt>
                <c:pt idx="528">
                  <c:v>44449</c:v>
                </c:pt>
                <c:pt idx="529">
                  <c:v>44450</c:v>
                </c:pt>
                <c:pt idx="530">
                  <c:v>44451</c:v>
                </c:pt>
                <c:pt idx="531">
                  <c:v>44452</c:v>
                </c:pt>
                <c:pt idx="532">
                  <c:v>44453</c:v>
                </c:pt>
                <c:pt idx="533">
                  <c:v>44454</c:v>
                </c:pt>
                <c:pt idx="534">
                  <c:v>44455</c:v>
                </c:pt>
                <c:pt idx="535">
                  <c:v>44456</c:v>
                </c:pt>
                <c:pt idx="536">
                  <c:v>44457</c:v>
                </c:pt>
                <c:pt idx="537">
                  <c:v>44458</c:v>
                </c:pt>
                <c:pt idx="538">
                  <c:v>44459</c:v>
                </c:pt>
                <c:pt idx="539">
                  <c:v>44460</c:v>
                </c:pt>
                <c:pt idx="540">
                  <c:v>44461</c:v>
                </c:pt>
                <c:pt idx="541">
                  <c:v>44462</c:v>
                </c:pt>
                <c:pt idx="542">
                  <c:v>44463</c:v>
                </c:pt>
                <c:pt idx="543">
                  <c:v>44464</c:v>
                </c:pt>
                <c:pt idx="544">
                  <c:v>44465</c:v>
                </c:pt>
                <c:pt idx="545">
                  <c:v>44466</c:v>
                </c:pt>
                <c:pt idx="546">
                  <c:v>44467</c:v>
                </c:pt>
                <c:pt idx="547">
                  <c:v>44468</c:v>
                </c:pt>
                <c:pt idx="548">
                  <c:v>44469</c:v>
                </c:pt>
                <c:pt idx="549">
                  <c:v>44470</c:v>
                </c:pt>
                <c:pt idx="550">
                  <c:v>44471</c:v>
                </c:pt>
                <c:pt idx="551">
                  <c:v>44472</c:v>
                </c:pt>
                <c:pt idx="552">
                  <c:v>44473</c:v>
                </c:pt>
                <c:pt idx="553">
                  <c:v>44474</c:v>
                </c:pt>
                <c:pt idx="554">
                  <c:v>44475</c:v>
                </c:pt>
                <c:pt idx="555">
                  <c:v>44476</c:v>
                </c:pt>
                <c:pt idx="556">
                  <c:v>44477</c:v>
                </c:pt>
                <c:pt idx="557">
                  <c:v>44478</c:v>
                </c:pt>
                <c:pt idx="558">
                  <c:v>44479</c:v>
                </c:pt>
                <c:pt idx="559">
                  <c:v>44480</c:v>
                </c:pt>
                <c:pt idx="560">
                  <c:v>44481</c:v>
                </c:pt>
                <c:pt idx="561">
                  <c:v>44482</c:v>
                </c:pt>
                <c:pt idx="562">
                  <c:v>44483</c:v>
                </c:pt>
                <c:pt idx="563">
                  <c:v>44484</c:v>
                </c:pt>
                <c:pt idx="564">
                  <c:v>44485</c:v>
                </c:pt>
                <c:pt idx="565">
                  <c:v>44486</c:v>
                </c:pt>
                <c:pt idx="566">
                  <c:v>44487</c:v>
                </c:pt>
                <c:pt idx="567">
                  <c:v>44488</c:v>
                </c:pt>
                <c:pt idx="568">
                  <c:v>44489</c:v>
                </c:pt>
                <c:pt idx="569">
                  <c:v>44490</c:v>
                </c:pt>
                <c:pt idx="570">
                  <c:v>44491</c:v>
                </c:pt>
                <c:pt idx="571">
                  <c:v>44492</c:v>
                </c:pt>
                <c:pt idx="572">
                  <c:v>44493</c:v>
                </c:pt>
                <c:pt idx="573">
                  <c:v>44494</c:v>
                </c:pt>
                <c:pt idx="574">
                  <c:v>44495</c:v>
                </c:pt>
                <c:pt idx="575">
                  <c:v>44496</c:v>
                </c:pt>
                <c:pt idx="576">
                  <c:v>44497</c:v>
                </c:pt>
                <c:pt idx="577">
                  <c:v>44498</c:v>
                </c:pt>
                <c:pt idx="578">
                  <c:v>44499</c:v>
                </c:pt>
                <c:pt idx="579">
                  <c:v>44500</c:v>
                </c:pt>
                <c:pt idx="580">
                  <c:v>44501</c:v>
                </c:pt>
                <c:pt idx="581">
                  <c:v>44502</c:v>
                </c:pt>
                <c:pt idx="582">
                  <c:v>44503</c:v>
                </c:pt>
                <c:pt idx="583">
                  <c:v>44504</c:v>
                </c:pt>
                <c:pt idx="584">
                  <c:v>44505</c:v>
                </c:pt>
                <c:pt idx="585">
                  <c:v>44506</c:v>
                </c:pt>
                <c:pt idx="586">
                  <c:v>44507</c:v>
                </c:pt>
                <c:pt idx="587">
                  <c:v>44508</c:v>
                </c:pt>
                <c:pt idx="588">
                  <c:v>44509</c:v>
                </c:pt>
                <c:pt idx="589">
                  <c:v>44510</c:v>
                </c:pt>
                <c:pt idx="590">
                  <c:v>44511</c:v>
                </c:pt>
                <c:pt idx="591">
                  <c:v>44512</c:v>
                </c:pt>
                <c:pt idx="592">
                  <c:v>44513</c:v>
                </c:pt>
                <c:pt idx="593">
                  <c:v>44514</c:v>
                </c:pt>
                <c:pt idx="594">
                  <c:v>44515</c:v>
                </c:pt>
                <c:pt idx="595">
                  <c:v>44516</c:v>
                </c:pt>
                <c:pt idx="596">
                  <c:v>44517</c:v>
                </c:pt>
                <c:pt idx="597">
                  <c:v>44518</c:v>
                </c:pt>
                <c:pt idx="598">
                  <c:v>44519</c:v>
                </c:pt>
                <c:pt idx="599">
                  <c:v>44520</c:v>
                </c:pt>
                <c:pt idx="600">
                  <c:v>44521</c:v>
                </c:pt>
                <c:pt idx="601">
                  <c:v>44522</c:v>
                </c:pt>
                <c:pt idx="602">
                  <c:v>44523</c:v>
                </c:pt>
                <c:pt idx="603">
                  <c:v>44524</c:v>
                </c:pt>
                <c:pt idx="604">
                  <c:v>44525</c:v>
                </c:pt>
                <c:pt idx="605">
                  <c:v>44526</c:v>
                </c:pt>
              </c:numCache>
            </c:numRef>
          </c:cat>
          <c:val>
            <c:numRef>
              <c:f>香港マカオ台湾の患者・海外輸入症例・無症状病原体保有者!$BK$97:$BK$703</c:f>
              <c:numCache>
                <c:formatCode>General</c:formatCode>
                <c:ptCount val="607"/>
                <c:pt idx="0">
                  <c:v>130</c:v>
                </c:pt>
                <c:pt idx="1">
                  <c:v>38</c:v>
                </c:pt>
                <c:pt idx="2">
                  <c:v>53</c:v>
                </c:pt>
                <c:pt idx="3">
                  <c:v>38</c:v>
                </c:pt>
                <c:pt idx="4">
                  <c:v>31</c:v>
                </c:pt>
                <c:pt idx="5">
                  <c:v>62</c:v>
                </c:pt>
                <c:pt idx="6">
                  <c:v>21</c:v>
                </c:pt>
                <c:pt idx="7">
                  <c:v>35</c:v>
                </c:pt>
                <c:pt idx="8">
                  <c:v>28</c:v>
                </c:pt>
                <c:pt idx="9">
                  <c:v>33</c:v>
                </c:pt>
                <c:pt idx="10">
                  <c:v>27</c:v>
                </c:pt>
                <c:pt idx="11">
                  <c:v>51</c:v>
                </c:pt>
                <c:pt idx="12">
                  <c:v>49</c:v>
                </c:pt>
                <c:pt idx="13">
                  <c:v>49</c:v>
                </c:pt>
                <c:pt idx="14">
                  <c:v>54</c:v>
                </c:pt>
                <c:pt idx="15">
                  <c:v>61</c:v>
                </c:pt>
                <c:pt idx="16">
                  <c:v>63</c:v>
                </c:pt>
                <c:pt idx="17">
                  <c:v>51</c:v>
                </c:pt>
                <c:pt idx="18">
                  <c:v>41</c:v>
                </c:pt>
                <c:pt idx="19">
                  <c:v>44</c:v>
                </c:pt>
                <c:pt idx="20">
                  <c:v>35</c:v>
                </c:pt>
                <c:pt idx="21">
                  <c:v>35</c:v>
                </c:pt>
                <c:pt idx="22">
                  <c:v>26</c:v>
                </c:pt>
                <c:pt idx="23">
                  <c:v>33</c:v>
                </c:pt>
                <c:pt idx="24">
                  <c:v>25</c:v>
                </c:pt>
                <c:pt idx="25">
                  <c:v>23</c:v>
                </c:pt>
                <c:pt idx="26">
                  <c:v>24</c:v>
                </c:pt>
                <c:pt idx="27">
                  <c:v>37</c:v>
                </c:pt>
                <c:pt idx="28">
                  <c:v>21</c:v>
                </c:pt>
                <c:pt idx="29">
                  <c:v>31</c:v>
                </c:pt>
                <c:pt idx="30">
                  <c:v>19</c:v>
                </c:pt>
                <c:pt idx="31">
                  <c:v>20</c:v>
                </c:pt>
                <c:pt idx="32">
                  <c:v>10</c:v>
                </c:pt>
                <c:pt idx="33">
                  <c:v>11</c:v>
                </c:pt>
                <c:pt idx="34">
                  <c:v>15</c:v>
                </c:pt>
                <c:pt idx="35">
                  <c:v>17</c:v>
                </c:pt>
                <c:pt idx="36">
                  <c:v>6</c:v>
                </c:pt>
                <c:pt idx="37">
                  <c:v>16</c:v>
                </c:pt>
                <c:pt idx="38">
                  <c:v>15</c:v>
                </c:pt>
                <c:pt idx="39">
                  <c:v>19</c:v>
                </c:pt>
                <c:pt idx="40">
                  <c:v>12</c:v>
                </c:pt>
                <c:pt idx="41">
                  <c:v>15</c:v>
                </c:pt>
                <c:pt idx="42">
                  <c:v>7</c:v>
                </c:pt>
                <c:pt idx="43">
                  <c:v>11</c:v>
                </c:pt>
                <c:pt idx="44">
                  <c:v>9</c:v>
                </c:pt>
                <c:pt idx="45">
                  <c:v>12</c:v>
                </c:pt>
                <c:pt idx="46">
                  <c:v>11</c:v>
                </c:pt>
                <c:pt idx="47">
                  <c:v>16</c:v>
                </c:pt>
                <c:pt idx="48">
                  <c:v>15</c:v>
                </c:pt>
                <c:pt idx="49">
                  <c:v>15</c:v>
                </c:pt>
                <c:pt idx="50">
                  <c:v>28</c:v>
                </c:pt>
                <c:pt idx="51">
                  <c:v>35</c:v>
                </c:pt>
                <c:pt idx="52">
                  <c:v>26</c:v>
                </c:pt>
                <c:pt idx="53">
                  <c:v>32</c:v>
                </c:pt>
                <c:pt idx="54">
                  <c:v>36</c:v>
                </c:pt>
                <c:pt idx="55">
                  <c:v>28</c:v>
                </c:pt>
                <c:pt idx="56">
                  <c:v>28</c:v>
                </c:pt>
                <c:pt idx="57">
                  <c:v>23</c:v>
                </c:pt>
                <c:pt idx="58">
                  <c:v>4</c:v>
                </c:pt>
                <c:pt idx="59">
                  <c:v>3</c:v>
                </c:pt>
                <c:pt idx="60">
                  <c:v>2</c:v>
                </c:pt>
                <c:pt idx="61">
                  <c:v>3</c:v>
                </c:pt>
                <c:pt idx="62">
                  <c:v>2</c:v>
                </c:pt>
                <c:pt idx="63">
                  <c:v>2</c:v>
                </c:pt>
                <c:pt idx="64">
                  <c:v>0</c:v>
                </c:pt>
                <c:pt idx="65">
                  <c:v>2</c:v>
                </c:pt>
                <c:pt idx="66">
                  <c:v>0</c:v>
                </c:pt>
                <c:pt idx="67">
                  <c:v>1</c:v>
                </c:pt>
                <c:pt idx="68">
                  <c:v>0</c:v>
                </c:pt>
                <c:pt idx="69">
                  <c:v>19</c:v>
                </c:pt>
                <c:pt idx="70">
                  <c:v>0</c:v>
                </c:pt>
                <c:pt idx="71">
                  <c:v>1</c:v>
                </c:pt>
                <c:pt idx="72">
                  <c:v>0</c:v>
                </c:pt>
                <c:pt idx="73">
                  <c:v>2</c:v>
                </c:pt>
                <c:pt idx="74">
                  <c:v>3</c:v>
                </c:pt>
                <c:pt idx="75">
                  <c:v>7</c:v>
                </c:pt>
                <c:pt idx="76">
                  <c:v>4</c:v>
                </c:pt>
                <c:pt idx="77">
                  <c:v>7</c:v>
                </c:pt>
                <c:pt idx="78">
                  <c:v>6</c:v>
                </c:pt>
                <c:pt idx="79">
                  <c:v>3</c:v>
                </c:pt>
                <c:pt idx="80">
                  <c:v>2</c:v>
                </c:pt>
                <c:pt idx="81">
                  <c:v>4</c:v>
                </c:pt>
                <c:pt idx="82">
                  <c:v>6</c:v>
                </c:pt>
                <c:pt idx="83">
                  <c:v>2</c:v>
                </c:pt>
                <c:pt idx="84">
                  <c:v>2</c:v>
                </c:pt>
                <c:pt idx="85">
                  <c:v>1</c:v>
                </c:pt>
                <c:pt idx="86">
                  <c:v>1</c:v>
                </c:pt>
                <c:pt idx="87">
                  <c:v>4</c:v>
                </c:pt>
                <c:pt idx="88">
                  <c:v>3</c:v>
                </c:pt>
                <c:pt idx="89">
                  <c:v>1</c:v>
                </c:pt>
                <c:pt idx="90">
                  <c:v>1</c:v>
                </c:pt>
                <c:pt idx="91">
                  <c:v>2</c:v>
                </c:pt>
                <c:pt idx="92">
                  <c:v>2</c:v>
                </c:pt>
                <c:pt idx="93">
                  <c:v>1</c:v>
                </c:pt>
                <c:pt idx="94">
                  <c:v>1</c:v>
                </c:pt>
                <c:pt idx="95">
                  <c:v>0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0</c:v>
                </c:pt>
                <c:pt idx="101">
                  <c:v>1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1</c:v>
                </c:pt>
                <c:pt idx="107">
                  <c:v>3</c:v>
                </c:pt>
                <c:pt idx="108">
                  <c:v>9</c:v>
                </c:pt>
                <c:pt idx="109">
                  <c:v>41</c:v>
                </c:pt>
                <c:pt idx="110">
                  <c:v>9</c:v>
                </c:pt>
                <c:pt idx="111">
                  <c:v>5</c:v>
                </c:pt>
                <c:pt idx="112">
                  <c:v>14</c:v>
                </c:pt>
                <c:pt idx="113">
                  <c:v>24</c:v>
                </c:pt>
                <c:pt idx="114">
                  <c:v>34</c:v>
                </c:pt>
                <c:pt idx="115">
                  <c:v>72</c:v>
                </c:pt>
                <c:pt idx="116">
                  <c:v>60</c:v>
                </c:pt>
                <c:pt idx="117">
                  <c:v>43</c:v>
                </c:pt>
                <c:pt idx="118">
                  <c:v>28</c:v>
                </c:pt>
                <c:pt idx="119">
                  <c:v>19</c:v>
                </c:pt>
                <c:pt idx="120">
                  <c:v>20</c:v>
                </c:pt>
                <c:pt idx="121">
                  <c:v>6</c:v>
                </c:pt>
                <c:pt idx="122">
                  <c:v>12</c:v>
                </c:pt>
                <c:pt idx="123">
                  <c:v>11</c:v>
                </c:pt>
                <c:pt idx="124">
                  <c:v>8</c:v>
                </c:pt>
                <c:pt idx="125">
                  <c:v>9</c:v>
                </c:pt>
                <c:pt idx="126">
                  <c:v>14</c:v>
                </c:pt>
                <c:pt idx="127">
                  <c:v>13</c:v>
                </c:pt>
                <c:pt idx="128">
                  <c:v>10</c:v>
                </c:pt>
                <c:pt idx="129">
                  <c:v>8</c:v>
                </c:pt>
                <c:pt idx="130">
                  <c:v>0</c:v>
                </c:pt>
                <c:pt idx="131">
                  <c:v>7</c:v>
                </c:pt>
                <c:pt idx="132">
                  <c:v>11</c:v>
                </c:pt>
                <c:pt idx="133">
                  <c:v>8</c:v>
                </c:pt>
                <c:pt idx="134">
                  <c:v>5</c:v>
                </c:pt>
                <c:pt idx="135">
                  <c:v>4</c:v>
                </c:pt>
                <c:pt idx="136">
                  <c:v>7</c:v>
                </c:pt>
                <c:pt idx="137">
                  <c:v>5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5</c:v>
                </c:pt>
                <c:pt idx="196">
                  <c:v>11</c:v>
                </c:pt>
                <c:pt idx="197">
                  <c:v>0</c:v>
                </c:pt>
                <c:pt idx="198">
                  <c:v>0</c:v>
                </c:pt>
                <c:pt idx="199">
                  <c:v>1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137</c:v>
                </c:pt>
                <c:pt idx="209">
                  <c:v>26</c:v>
                </c:pt>
                <c:pt idx="210">
                  <c:v>19</c:v>
                </c:pt>
                <c:pt idx="211">
                  <c:v>0</c:v>
                </c:pt>
                <c:pt idx="212">
                  <c:v>14</c:v>
                </c:pt>
                <c:pt idx="213">
                  <c:v>15</c:v>
                </c:pt>
                <c:pt idx="214">
                  <c:v>61</c:v>
                </c:pt>
                <c:pt idx="215">
                  <c:v>6</c:v>
                </c:pt>
                <c:pt idx="216">
                  <c:v>13</c:v>
                </c:pt>
                <c:pt idx="217">
                  <c:v>116</c:v>
                </c:pt>
                <c:pt idx="218">
                  <c:v>2</c:v>
                </c:pt>
                <c:pt idx="219">
                  <c:v>15</c:v>
                </c:pt>
                <c:pt idx="220">
                  <c:v>2</c:v>
                </c:pt>
                <c:pt idx="221">
                  <c:v>2</c:v>
                </c:pt>
                <c:pt idx="222">
                  <c:v>0</c:v>
                </c:pt>
                <c:pt idx="223">
                  <c:v>1</c:v>
                </c:pt>
                <c:pt idx="224">
                  <c:v>2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2</c:v>
                </c:pt>
                <c:pt idx="239">
                  <c:v>1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3</c:v>
                </c:pt>
                <c:pt idx="244">
                  <c:v>1</c:v>
                </c:pt>
                <c:pt idx="245">
                  <c:v>2</c:v>
                </c:pt>
                <c:pt idx="246">
                  <c:v>1</c:v>
                </c:pt>
                <c:pt idx="247">
                  <c:v>0</c:v>
                </c:pt>
                <c:pt idx="248">
                  <c:v>1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1</c:v>
                </c:pt>
                <c:pt idx="255">
                  <c:v>2</c:v>
                </c:pt>
                <c:pt idx="256">
                  <c:v>5</c:v>
                </c:pt>
                <c:pt idx="257">
                  <c:v>0</c:v>
                </c:pt>
                <c:pt idx="258">
                  <c:v>0</c:v>
                </c:pt>
                <c:pt idx="259">
                  <c:v>5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3</c:v>
                </c:pt>
                <c:pt idx="264">
                  <c:v>5</c:v>
                </c:pt>
                <c:pt idx="265">
                  <c:v>6</c:v>
                </c:pt>
                <c:pt idx="266">
                  <c:v>8</c:v>
                </c:pt>
                <c:pt idx="267">
                  <c:v>5</c:v>
                </c:pt>
                <c:pt idx="268">
                  <c:v>2</c:v>
                </c:pt>
                <c:pt idx="269">
                  <c:v>2</c:v>
                </c:pt>
                <c:pt idx="270">
                  <c:v>4</c:v>
                </c:pt>
                <c:pt idx="271">
                  <c:v>4</c:v>
                </c:pt>
                <c:pt idx="272">
                  <c:v>2</c:v>
                </c:pt>
                <c:pt idx="273">
                  <c:v>7</c:v>
                </c:pt>
                <c:pt idx="274">
                  <c:v>4</c:v>
                </c:pt>
                <c:pt idx="275">
                  <c:v>3</c:v>
                </c:pt>
                <c:pt idx="276">
                  <c:v>3</c:v>
                </c:pt>
                <c:pt idx="277">
                  <c:v>0</c:v>
                </c:pt>
                <c:pt idx="278">
                  <c:v>14</c:v>
                </c:pt>
                <c:pt idx="279">
                  <c:v>31</c:v>
                </c:pt>
                <c:pt idx="280">
                  <c:v>45</c:v>
                </c:pt>
                <c:pt idx="281">
                  <c:v>71</c:v>
                </c:pt>
                <c:pt idx="282">
                  <c:v>39</c:v>
                </c:pt>
                <c:pt idx="283">
                  <c:v>17</c:v>
                </c:pt>
                <c:pt idx="284">
                  <c:v>14</c:v>
                </c:pt>
                <c:pt idx="285">
                  <c:v>61</c:v>
                </c:pt>
                <c:pt idx="286">
                  <c:v>71</c:v>
                </c:pt>
                <c:pt idx="287">
                  <c:v>35</c:v>
                </c:pt>
                <c:pt idx="288">
                  <c:v>75</c:v>
                </c:pt>
                <c:pt idx="289">
                  <c:v>55</c:v>
                </c:pt>
                <c:pt idx="290">
                  <c:v>55</c:v>
                </c:pt>
                <c:pt idx="291">
                  <c:v>103</c:v>
                </c:pt>
                <c:pt idx="292">
                  <c:v>104</c:v>
                </c:pt>
                <c:pt idx="293">
                  <c:v>80</c:v>
                </c:pt>
                <c:pt idx="294">
                  <c:v>43</c:v>
                </c:pt>
                <c:pt idx="295">
                  <c:v>97</c:v>
                </c:pt>
                <c:pt idx="296">
                  <c:v>99</c:v>
                </c:pt>
                <c:pt idx="297">
                  <c:v>89</c:v>
                </c:pt>
                <c:pt idx="298">
                  <c:v>82</c:v>
                </c:pt>
                <c:pt idx="299">
                  <c:v>29</c:v>
                </c:pt>
                <c:pt idx="300">
                  <c:v>41</c:v>
                </c:pt>
                <c:pt idx="301">
                  <c:v>47</c:v>
                </c:pt>
                <c:pt idx="302">
                  <c:v>19</c:v>
                </c:pt>
                <c:pt idx="303">
                  <c:v>23</c:v>
                </c:pt>
                <c:pt idx="304">
                  <c:v>14</c:v>
                </c:pt>
                <c:pt idx="305">
                  <c:v>5</c:v>
                </c:pt>
                <c:pt idx="306">
                  <c:v>10</c:v>
                </c:pt>
                <c:pt idx="307">
                  <c:v>7</c:v>
                </c:pt>
                <c:pt idx="308">
                  <c:v>5</c:v>
                </c:pt>
                <c:pt idx="309">
                  <c:v>1</c:v>
                </c:pt>
                <c:pt idx="310">
                  <c:v>5</c:v>
                </c:pt>
                <c:pt idx="311">
                  <c:v>1</c:v>
                </c:pt>
                <c:pt idx="312">
                  <c:v>2</c:v>
                </c:pt>
                <c:pt idx="313">
                  <c:v>1</c:v>
                </c:pt>
                <c:pt idx="314">
                  <c:v>1</c:v>
                </c:pt>
                <c:pt idx="315">
                  <c:v>0</c:v>
                </c:pt>
                <c:pt idx="316">
                  <c:v>1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1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3</c:v>
                </c:pt>
                <c:pt idx="365">
                  <c:v>23</c:v>
                </c:pt>
                <c:pt idx="366">
                  <c:v>4</c:v>
                </c:pt>
                <c:pt idx="367">
                  <c:v>5</c:v>
                </c:pt>
                <c:pt idx="368">
                  <c:v>1</c:v>
                </c:pt>
                <c:pt idx="369">
                  <c:v>5</c:v>
                </c:pt>
                <c:pt idx="370">
                  <c:v>2</c:v>
                </c:pt>
                <c:pt idx="371">
                  <c:v>0</c:v>
                </c:pt>
                <c:pt idx="372">
                  <c:v>1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10</c:v>
                </c:pt>
                <c:pt idx="410">
                  <c:v>5</c:v>
                </c:pt>
                <c:pt idx="411">
                  <c:v>0</c:v>
                </c:pt>
                <c:pt idx="412">
                  <c:v>2</c:v>
                </c:pt>
                <c:pt idx="413">
                  <c:v>1</c:v>
                </c:pt>
                <c:pt idx="414">
                  <c:v>1</c:v>
                </c:pt>
                <c:pt idx="415">
                  <c:v>2</c:v>
                </c:pt>
                <c:pt idx="416">
                  <c:v>1</c:v>
                </c:pt>
                <c:pt idx="417">
                  <c:v>1</c:v>
                </c:pt>
                <c:pt idx="418">
                  <c:v>4</c:v>
                </c:pt>
                <c:pt idx="419">
                  <c:v>2</c:v>
                </c:pt>
                <c:pt idx="420">
                  <c:v>3</c:v>
                </c:pt>
                <c:pt idx="421">
                  <c:v>4</c:v>
                </c:pt>
                <c:pt idx="422">
                  <c:v>5</c:v>
                </c:pt>
                <c:pt idx="423">
                  <c:v>8</c:v>
                </c:pt>
                <c:pt idx="424">
                  <c:v>13</c:v>
                </c:pt>
                <c:pt idx="425">
                  <c:v>3</c:v>
                </c:pt>
                <c:pt idx="426">
                  <c:v>2</c:v>
                </c:pt>
                <c:pt idx="427">
                  <c:v>7</c:v>
                </c:pt>
                <c:pt idx="428">
                  <c:v>5</c:v>
                </c:pt>
                <c:pt idx="429">
                  <c:v>1</c:v>
                </c:pt>
                <c:pt idx="430">
                  <c:v>3</c:v>
                </c:pt>
                <c:pt idx="431">
                  <c:v>3</c:v>
                </c:pt>
                <c:pt idx="432">
                  <c:v>2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1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1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2</c:v>
                </c:pt>
                <c:pt idx="462">
                  <c:v>2</c:v>
                </c:pt>
                <c:pt idx="463">
                  <c:v>0</c:v>
                </c:pt>
                <c:pt idx="464">
                  <c:v>0</c:v>
                </c:pt>
                <c:pt idx="465">
                  <c:v>3</c:v>
                </c:pt>
                <c:pt idx="466">
                  <c:v>1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2</c:v>
                </c:pt>
                <c:pt idx="476">
                  <c:v>1</c:v>
                </c:pt>
                <c:pt idx="477">
                  <c:v>7</c:v>
                </c:pt>
                <c:pt idx="478">
                  <c:v>10</c:v>
                </c:pt>
                <c:pt idx="479">
                  <c:v>4</c:v>
                </c:pt>
                <c:pt idx="480">
                  <c:v>4</c:v>
                </c:pt>
                <c:pt idx="481">
                  <c:v>4</c:v>
                </c:pt>
                <c:pt idx="482">
                  <c:v>3</c:v>
                </c:pt>
                <c:pt idx="483">
                  <c:v>1</c:v>
                </c:pt>
                <c:pt idx="484">
                  <c:v>2</c:v>
                </c:pt>
                <c:pt idx="485">
                  <c:v>8</c:v>
                </c:pt>
                <c:pt idx="486">
                  <c:v>12</c:v>
                </c:pt>
                <c:pt idx="487">
                  <c:v>25</c:v>
                </c:pt>
                <c:pt idx="488">
                  <c:v>44</c:v>
                </c:pt>
                <c:pt idx="489">
                  <c:v>23</c:v>
                </c:pt>
                <c:pt idx="490">
                  <c:v>15</c:v>
                </c:pt>
                <c:pt idx="491">
                  <c:v>32</c:v>
                </c:pt>
                <c:pt idx="492">
                  <c:v>21</c:v>
                </c:pt>
                <c:pt idx="493">
                  <c:v>20</c:v>
                </c:pt>
                <c:pt idx="494">
                  <c:v>5</c:v>
                </c:pt>
                <c:pt idx="495">
                  <c:v>8</c:v>
                </c:pt>
                <c:pt idx="496">
                  <c:v>20</c:v>
                </c:pt>
                <c:pt idx="497">
                  <c:v>7</c:v>
                </c:pt>
                <c:pt idx="498">
                  <c:v>11</c:v>
                </c:pt>
                <c:pt idx="499">
                  <c:v>5</c:v>
                </c:pt>
                <c:pt idx="500">
                  <c:v>1</c:v>
                </c:pt>
                <c:pt idx="501">
                  <c:v>7</c:v>
                </c:pt>
                <c:pt idx="502">
                  <c:v>3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1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1</c:v>
                </c:pt>
                <c:pt idx="523">
                  <c:v>1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5</c:v>
                </c:pt>
                <c:pt idx="529">
                  <c:v>18</c:v>
                </c:pt>
                <c:pt idx="530">
                  <c:v>13</c:v>
                </c:pt>
                <c:pt idx="531">
                  <c:v>1</c:v>
                </c:pt>
                <c:pt idx="532">
                  <c:v>1</c:v>
                </c:pt>
                <c:pt idx="533">
                  <c:v>0</c:v>
                </c:pt>
                <c:pt idx="534">
                  <c:v>6</c:v>
                </c:pt>
                <c:pt idx="535">
                  <c:v>0</c:v>
                </c:pt>
                <c:pt idx="536">
                  <c:v>0</c:v>
                </c:pt>
                <c:pt idx="537">
                  <c:v>1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2</c:v>
                </c:pt>
                <c:pt idx="544">
                  <c:v>3</c:v>
                </c:pt>
                <c:pt idx="545">
                  <c:v>0</c:v>
                </c:pt>
                <c:pt idx="546">
                  <c:v>2</c:v>
                </c:pt>
                <c:pt idx="547">
                  <c:v>0</c:v>
                </c:pt>
                <c:pt idx="548">
                  <c:v>0</c:v>
                </c:pt>
                <c:pt idx="549">
                  <c:v>2</c:v>
                </c:pt>
                <c:pt idx="550">
                  <c:v>0</c:v>
                </c:pt>
                <c:pt idx="551">
                  <c:v>2</c:v>
                </c:pt>
                <c:pt idx="552">
                  <c:v>0</c:v>
                </c:pt>
                <c:pt idx="553">
                  <c:v>1</c:v>
                </c:pt>
                <c:pt idx="554">
                  <c:v>2</c:v>
                </c:pt>
                <c:pt idx="555">
                  <c:v>0</c:v>
                </c:pt>
                <c:pt idx="556">
                  <c:v>0</c:v>
                </c:pt>
                <c:pt idx="557">
                  <c:v>1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3</c:v>
                </c:pt>
                <c:pt idx="564">
                  <c:v>2</c:v>
                </c:pt>
                <c:pt idx="565">
                  <c:v>2</c:v>
                </c:pt>
                <c:pt idx="566">
                  <c:v>2</c:v>
                </c:pt>
                <c:pt idx="567">
                  <c:v>4</c:v>
                </c:pt>
                <c:pt idx="568">
                  <c:v>7</c:v>
                </c:pt>
                <c:pt idx="569">
                  <c:v>7</c:v>
                </c:pt>
                <c:pt idx="570">
                  <c:v>6</c:v>
                </c:pt>
                <c:pt idx="571">
                  <c:v>4</c:v>
                </c:pt>
                <c:pt idx="572">
                  <c:v>3</c:v>
                </c:pt>
                <c:pt idx="573">
                  <c:v>5</c:v>
                </c:pt>
                <c:pt idx="574">
                  <c:v>4</c:v>
                </c:pt>
                <c:pt idx="575">
                  <c:v>11</c:v>
                </c:pt>
                <c:pt idx="576">
                  <c:v>3</c:v>
                </c:pt>
                <c:pt idx="577">
                  <c:v>6</c:v>
                </c:pt>
                <c:pt idx="578">
                  <c:v>2</c:v>
                </c:pt>
                <c:pt idx="579">
                  <c:v>7</c:v>
                </c:pt>
                <c:pt idx="580">
                  <c:v>0</c:v>
                </c:pt>
                <c:pt idx="581">
                  <c:v>11</c:v>
                </c:pt>
                <c:pt idx="582">
                  <c:v>16</c:v>
                </c:pt>
                <c:pt idx="583">
                  <c:v>22</c:v>
                </c:pt>
                <c:pt idx="584">
                  <c:v>14</c:v>
                </c:pt>
                <c:pt idx="585">
                  <c:v>21</c:v>
                </c:pt>
                <c:pt idx="586">
                  <c:v>34</c:v>
                </c:pt>
                <c:pt idx="587">
                  <c:v>46</c:v>
                </c:pt>
                <c:pt idx="588">
                  <c:v>25</c:v>
                </c:pt>
                <c:pt idx="589">
                  <c:v>23</c:v>
                </c:pt>
                <c:pt idx="590">
                  <c:v>12</c:v>
                </c:pt>
                <c:pt idx="591">
                  <c:v>18</c:v>
                </c:pt>
                <c:pt idx="592">
                  <c:v>8</c:v>
                </c:pt>
                <c:pt idx="593">
                  <c:v>2</c:v>
                </c:pt>
                <c:pt idx="594">
                  <c:v>2</c:v>
                </c:pt>
                <c:pt idx="595">
                  <c:v>1</c:v>
                </c:pt>
                <c:pt idx="596">
                  <c:v>0</c:v>
                </c:pt>
                <c:pt idx="597">
                  <c:v>1</c:v>
                </c:pt>
                <c:pt idx="598">
                  <c:v>1</c:v>
                </c:pt>
                <c:pt idx="599">
                  <c:v>0</c:v>
                </c:pt>
                <c:pt idx="600">
                  <c:v>1</c:v>
                </c:pt>
                <c:pt idx="601">
                  <c:v>2</c:v>
                </c:pt>
                <c:pt idx="602">
                  <c:v>0</c:v>
                </c:pt>
                <c:pt idx="603">
                  <c:v>0</c:v>
                </c:pt>
                <c:pt idx="604">
                  <c:v>3</c:v>
                </c:pt>
                <c:pt idx="60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19-4960-B347-9EB3EEAD4820}"/>
            </c:ext>
          </c:extLst>
        </c:ser>
        <c:ser>
          <c:idx val="1"/>
          <c:order val="1"/>
          <c:tx>
            <c:strRef>
              <c:f>香港マカオ台湾の患者・海外輸入症例・無症状病原体保有者!$BL$96</c:f>
              <c:strCache>
                <c:ptCount val="1"/>
                <c:pt idx="0">
                  <c:v>輸入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香港マカオ台湾の患者・海外輸入症例・無症状病原体保有者!$BJ$97:$BJ$703</c:f>
              <c:numCache>
                <c:formatCode>m"月"d"日"</c:formatCode>
                <c:ptCount val="607"/>
                <c:pt idx="0">
                  <c:v>43921</c:v>
                </c:pt>
                <c:pt idx="1">
                  <c:v>43922</c:v>
                </c:pt>
                <c:pt idx="2">
                  <c:v>43923</c:v>
                </c:pt>
                <c:pt idx="3">
                  <c:v>43924</c:v>
                </c:pt>
                <c:pt idx="4">
                  <c:v>43925</c:v>
                </c:pt>
                <c:pt idx="5">
                  <c:v>43926</c:v>
                </c:pt>
                <c:pt idx="6">
                  <c:v>43927</c:v>
                </c:pt>
                <c:pt idx="7">
                  <c:v>43928</c:v>
                </c:pt>
                <c:pt idx="8">
                  <c:v>43929</c:v>
                </c:pt>
                <c:pt idx="9">
                  <c:v>43930</c:v>
                </c:pt>
                <c:pt idx="10">
                  <c:v>43931</c:v>
                </c:pt>
                <c:pt idx="11">
                  <c:v>43932</c:v>
                </c:pt>
                <c:pt idx="12">
                  <c:v>43933</c:v>
                </c:pt>
                <c:pt idx="13">
                  <c:v>43934</c:v>
                </c:pt>
                <c:pt idx="14">
                  <c:v>43935</c:v>
                </c:pt>
                <c:pt idx="15">
                  <c:v>43936</c:v>
                </c:pt>
                <c:pt idx="16">
                  <c:v>43937</c:v>
                </c:pt>
                <c:pt idx="17">
                  <c:v>43938</c:v>
                </c:pt>
                <c:pt idx="18">
                  <c:v>43939</c:v>
                </c:pt>
                <c:pt idx="19">
                  <c:v>43940</c:v>
                </c:pt>
                <c:pt idx="20">
                  <c:v>43941</c:v>
                </c:pt>
                <c:pt idx="21">
                  <c:v>43942</c:v>
                </c:pt>
                <c:pt idx="22">
                  <c:v>43943</c:v>
                </c:pt>
                <c:pt idx="23">
                  <c:v>43944</c:v>
                </c:pt>
                <c:pt idx="24">
                  <c:v>43945</c:v>
                </c:pt>
                <c:pt idx="25">
                  <c:v>43946</c:v>
                </c:pt>
                <c:pt idx="26">
                  <c:v>43947</c:v>
                </c:pt>
                <c:pt idx="27">
                  <c:v>43948</c:v>
                </c:pt>
                <c:pt idx="28">
                  <c:v>43949</c:v>
                </c:pt>
                <c:pt idx="29">
                  <c:v>43950</c:v>
                </c:pt>
                <c:pt idx="30">
                  <c:v>43951</c:v>
                </c:pt>
                <c:pt idx="31">
                  <c:v>43952</c:v>
                </c:pt>
                <c:pt idx="32">
                  <c:v>43953</c:v>
                </c:pt>
                <c:pt idx="33">
                  <c:v>43954</c:v>
                </c:pt>
                <c:pt idx="34">
                  <c:v>43955</c:v>
                </c:pt>
                <c:pt idx="35">
                  <c:v>43956</c:v>
                </c:pt>
                <c:pt idx="36">
                  <c:v>43957</c:v>
                </c:pt>
                <c:pt idx="37">
                  <c:v>43958</c:v>
                </c:pt>
                <c:pt idx="38">
                  <c:v>43959</c:v>
                </c:pt>
                <c:pt idx="39">
                  <c:v>43960</c:v>
                </c:pt>
                <c:pt idx="40">
                  <c:v>43961</c:v>
                </c:pt>
                <c:pt idx="41">
                  <c:v>43962</c:v>
                </c:pt>
                <c:pt idx="42">
                  <c:v>43963</c:v>
                </c:pt>
                <c:pt idx="43">
                  <c:v>43964</c:v>
                </c:pt>
                <c:pt idx="44">
                  <c:v>43965</c:v>
                </c:pt>
                <c:pt idx="45">
                  <c:v>43966</c:v>
                </c:pt>
                <c:pt idx="46">
                  <c:v>43967</c:v>
                </c:pt>
                <c:pt idx="47">
                  <c:v>43968</c:v>
                </c:pt>
                <c:pt idx="48">
                  <c:v>43969</c:v>
                </c:pt>
                <c:pt idx="49">
                  <c:v>43970</c:v>
                </c:pt>
                <c:pt idx="50">
                  <c:v>43971</c:v>
                </c:pt>
                <c:pt idx="51">
                  <c:v>43972</c:v>
                </c:pt>
                <c:pt idx="52">
                  <c:v>43973</c:v>
                </c:pt>
                <c:pt idx="53">
                  <c:v>43974</c:v>
                </c:pt>
                <c:pt idx="54">
                  <c:v>43975</c:v>
                </c:pt>
                <c:pt idx="55">
                  <c:v>43976</c:v>
                </c:pt>
                <c:pt idx="56">
                  <c:v>43977</c:v>
                </c:pt>
                <c:pt idx="57">
                  <c:v>43978</c:v>
                </c:pt>
                <c:pt idx="58">
                  <c:v>43979</c:v>
                </c:pt>
                <c:pt idx="59">
                  <c:v>43980</c:v>
                </c:pt>
                <c:pt idx="60">
                  <c:v>43981</c:v>
                </c:pt>
                <c:pt idx="61">
                  <c:v>43982</c:v>
                </c:pt>
                <c:pt idx="62">
                  <c:v>43983</c:v>
                </c:pt>
                <c:pt idx="63">
                  <c:v>43984</c:v>
                </c:pt>
                <c:pt idx="64">
                  <c:v>43985</c:v>
                </c:pt>
                <c:pt idx="65">
                  <c:v>43986</c:v>
                </c:pt>
                <c:pt idx="66">
                  <c:v>43987</c:v>
                </c:pt>
                <c:pt idx="67">
                  <c:v>43988</c:v>
                </c:pt>
                <c:pt idx="68">
                  <c:v>43989</c:v>
                </c:pt>
                <c:pt idx="69">
                  <c:v>43990</c:v>
                </c:pt>
                <c:pt idx="70">
                  <c:v>43991</c:v>
                </c:pt>
                <c:pt idx="71">
                  <c:v>43992</c:v>
                </c:pt>
                <c:pt idx="72">
                  <c:v>43993</c:v>
                </c:pt>
                <c:pt idx="73">
                  <c:v>43994</c:v>
                </c:pt>
                <c:pt idx="74">
                  <c:v>43995</c:v>
                </c:pt>
                <c:pt idx="75">
                  <c:v>43996</c:v>
                </c:pt>
                <c:pt idx="76">
                  <c:v>43997</c:v>
                </c:pt>
                <c:pt idx="77">
                  <c:v>43998</c:v>
                </c:pt>
                <c:pt idx="78">
                  <c:v>43999</c:v>
                </c:pt>
                <c:pt idx="79">
                  <c:v>44000</c:v>
                </c:pt>
                <c:pt idx="80">
                  <c:v>44001</c:v>
                </c:pt>
                <c:pt idx="81">
                  <c:v>44002</c:v>
                </c:pt>
                <c:pt idx="82">
                  <c:v>44003</c:v>
                </c:pt>
                <c:pt idx="83">
                  <c:v>44004</c:v>
                </c:pt>
                <c:pt idx="84">
                  <c:v>44005</c:v>
                </c:pt>
                <c:pt idx="85">
                  <c:v>44006</c:v>
                </c:pt>
                <c:pt idx="86">
                  <c:v>44007</c:v>
                </c:pt>
                <c:pt idx="87">
                  <c:v>44008</c:v>
                </c:pt>
                <c:pt idx="88">
                  <c:v>44009</c:v>
                </c:pt>
                <c:pt idx="89">
                  <c:v>44010</c:v>
                </c:pt>
                <c:pt idx="90">
                  <c:v>44011</c:v>
                </c:pt>
                <c:pt idx="91">
                  <c:v>44012</c:v>
                </c:pt>
                <c:pt idx="92">
                  <c:v>44013</c:v>
                </c:pt>
                <c:pt idx="93">
                  <c:v>44014</c:v>
                </c:pt>
                <c:pt idx="94">
                  <c:v>44015</c:v>
                </c:pt>
                <c:pt idx="95">
                  <c:v>44016</c:v>
                </c:pt>
                <c:pt idx="96">
                  <c:v>44017</c:v>
                </c:pt>
                <c:pt idx="97">
                  <c:v>44018</c:v>
                </c:pt>
                <c:pt idx="98">
                  <c:v>44019</c:v>
                </c:pt>
                <c:pt idx="99">
                  <c:v>44020</c:v>
                </c:pt>
                <c:pt idx="100">
                  <c:v>44021</c:v>
                </c:pt>
                <c:pt idx="101">
                  <c:v>44022</c:v>
                </c:pt>
                <c:pt idx="102">
                  <c:v>44023</c:v>
                </c:pt>
                <c:pt idx="103">
                  <c:v>44024</c:v>
                </c:pt>
                <c:pt idx="104">
                  <c:v>44025</c:v>
                </c:pt>
                <c:pt idx="105">
                  <c:v>44026</c:v>
                </c:pt>
                <c:pt idx="106">
                  <c:v>44027</c:v>
                </c:pt>
                <c:pt idx="107">
                  <c:v>44028</c:v>
                </c:pt>
                <c:pt idx="108">
                  <c:v>44029</c:v>
                </c:pt>
                <c:pt idx="109">
                  <c:v>44030</c:v>
                </c:pt>
                <c:pt idx="110">
                  <c:v>44031</c:v>
                </c:pt>
                <c:pt idx="111">
                  <c:v>44032</c:v>
                </c:pt>
                <c:pt idx="112">
                  <c:v>44033</c:v>
                </c:pt>
                <c:pt idx="113">
                  <c:v>44034</c:v>
                </c:pt>
                <c:pt idx="114">
                  <c:v>44035</c:v>
                </c:pt>
                <c:pt idx="115">
                  <c:v>44036</c:v>
                </c:pt>
                <c:pt idx="116">
                  <c:v>44037</c:v>
                </c:pt>
                <c:pt idx="117">
                  <c:v>44038</c:v>
                </c:pt>
                <c:pt idx="118">
                  <c:v>44039</c:v>
                </c:pt>
                <c:pt idx="119">
                  <c:v>44040</c:v>
                </c:pt>
                <c:pt idx="120">
                  <c:v>44041</c:v>
                </c:pt>
                <c:pt idx="121">
                  <c:v>44042</c:v>
                </c:pt>
                <c:pt idx="122">
                  <c:v>44043</c:v>
                </c:pt>
                <c:pt idx="123">
                  <c:v>44044</c:v>
                </c:pt>
                <c:pt idx="124">
                  <c:v>44045</c:v>
                </c:pt>
                <c:pt idx="125">
                  <c:v>44046</c:v>
                </c:pt>
                <c:pt idx="126">
                  <c:v>44047</c:v>
                </c:pt>
                <c:pt idx="127">
                  <c:v>44048</c:v>
                </c:pt>
                <c:pt idx="128">
                  <c:v>44049</c:v>
                </c:pt>
                <c:pt idx="129">
                  <c:v>44050</c:v>
                </c:pt>
                <c:pt idx="130">
                  <c:v>44051</c:v>
                </c:pt>
                <c:pt idx="131">
                  <c:v>44052</c:v>
                </c:pt>
                <c:pt idx="132">
                  <c:v>44053</c:v>
                </c:pt>
                <c:pt idx="133">
                  <c:v>44054</c:v>
                </c:pt>
                <c:pt idx="134">
                  <c:v>44055</c:v>
                </c:pt>
                <c:pt idx="135">
                  <c:v>44056</c:v>
                </c:pt>
                <c:pt idx="136">
                  <c:v>44057</c:v>
                </c:pt>
                <c:pt idx="137">
                  <c:v>44058</c:v>
                </c:pt>
                <c:pt idx="138">
                  <c:v>44059</c:v>
                </c:pt>
                <c:pt idx="139">
                  <c:v>44060</c:v>
                </c:pt>
                <c:pt idx="140">
                  <c:v>44061</c:v>
                </c:pt>
                <c:pt idx="141">
                  <c:v>44062</c:v>
                </c:pt>
                <c:pt idx="142">
                  <c:v>44063</c:v>
                </c:pt>
                <c:pt idx="143">
                  <c:v>44064</c:v>
                </c:pt>
                <c:pt idx="144">
                  <c:v>44065</c:v>
                </c:pt>
                <c:pt idx="145">
                  <c:v>44066</c:v>
                </c:pt>
                <c:pt idx="146">
                  <c:v>44067</c:v>
                </c:pt>
                <c:pt idx="147">
                  <c:v>44068</c:v>
                </c:pt>
                <c:pt idx="148">
                  <c:v>44069</c:v>
                </c:pt>
                <c:pt idx="149">
                  <c:v>44070</c:v>
                </c:pt>
                <c:pt idx="150">
                  <c:v>44071</c:v>
                </c:pt>
                <c:pt idx="151">
                  <c:v>44072</c:v>
                </c:pt>
                <c:pt idx="152">
                  <c:v>44073</c:v>
                </c:pt>
                <c:pt idx="153">
                  <c:v>44074</c:v>
                </c:pt>
                <c:pt idx="154">
                  <c:v>44075</c:v>
                </c:pt>
                <c:pt idx="155">
                  <c:v>44076</c:v>
                </c:pt>
                <c:pt idx="156">
                  <c:v>44077</c:v>
                </c:pt>
                <c:pt idx="157">
                  <c:v>44078</c:v>
                </c:pt>
                <c:pt idx="158">
                  <c:v>44079</c:v>
                </c:pt>
                <c:pt idx="159">
                  <c:v>44080</c:v>
                </c:pt>
                <c:pt idx="160">
                  <c:v>44081</c:v>
                </c:pt>
                <c:pt idx="161">
                  <c:v>44082</c:v>
                </c:pt>
                <c:pt idx="162">
                  <c:v>44083</c:v>
                </c:pt>
                <c:pt idx="163">
                  <c:v>44084</c:v>
                </c:pt>
                <c:pt idx="164">
                  <c:v>44085</c:v>
                </c:pt>
                <c:pt idx="165">
                  <c:v>44086</c:v>
                </c:pt>
                <c:pt idx="166">
                  <c:v>44087</c:v>
                </c:pt>
                <c:pt idx="167">
                  <c:v>44088</c:v>
                </c:pt>
                <c:pt idx="168">
                  <c:v>44089</c:v>
                </c:pt>
                <c:pt idx="169">
                  <c:v>44090</c:v>
                </c:pt>
                <c:pt idx="170">
                  <c:v>44091</c:v>
                </c:pt>
                <c:pt idx="171">
                  <c:v>44092</c:v>
                </c:pt>
                <c:pt idx="172">
                  <c:v>44093</c:v>
                </c:pt>
                <c:pt idx="173">
                  <c:v>44094</c:v>
                </c:pt>
                <c:pt idx="174">
                  <c:v>44095</c:v>
                </c:pt>
                <c:pt idx="175">
                  <c:v>44096</c:v>
                </c:pt>
                <c:pt idx="176">
                  <c:v>44097</c:v>
                </c:pt>
                <c:pt idx="177">
                  <c:v>44098</c:v>
                </c:pt>
                <c:pt idx="178">
                  <c:v>44099</c:v>
                </c:pt>
                <c:pt idx="179">
                  <c:v>44100</c:v>
                </c:pt>
                <c:pt idx="180">
                  <c:v>44101</c:v>
                </c:pt>
                <c:pt idx="181">
                  <c:v>44102</c:v>
                </c:pt>
                <c:pt idx="182">
                  <c:v>44103</c:v>
                </c:pt>
                <c:pt idx="183">
                  <c:v>44104</c:v>
                </c:pt>
                <c:pt idx="184">
                  <c:v>44105</c:v>
                </c:pt>
                <c:pt idx="185">
                  <c:v>44106</c:v>
                </c:pt>
                <c:pt idx="186">
                  <c:v>44107</c:v>
                </c:pt>
                <c:pt idx="187">
                  <c:v>44108</c:v>
                </c:pt>
                <c:pt idx="188">
                  <c:v>44109</c:v>
                </c:pt>
                <c:pt idx="189">
                  <c:v>44110</c:v>
                </c:pt>
                <c:pt idx="190">
                  <c:v>44111</c:v>
                </c:pt>
                <c:pt idx="191">
                  <c:v>44112</c:v>
                </c:pt>
                <c:pt idx="192">
                  <c:v>44113</c:v>
                </c:pt>
                <c:pt idx="193">
                  <c:v>44114</c:v>
                </c:pt>
                <c:pt idx="194">
                  <c:v>44115</c:v>
                </c:pt>
                <c:pt idx="195">
                  <c:v>44116</c:v>
                </c:pt>
                <c:pt idx="196">
                  <c:v>44117</c:v>
                </c:pt>
                <c:pt idx="197">
                  <c:v>44118</c:v>
                </c:pt>
                <c:pt idx="198">
                  <c:v>44119</c:v>
                </c:pt>
                <c:pt idx="199">
                  <c:v>44120</c:v>
                </c:pt>
                <c:pt idx="200">
                  <c:v>44121</c:v>
                </c:pt>
                <c:pt idx="201">
                  <c:v>44122</c:v>
                </c:pt>
                <c:pt idx="202">
                  <c:v>44123</c:v>
                </c:pt>
                <c:pt idx="203">
                  <c:v>44124</c:v>
                </c:pt>
                <c:pt idx="204">
                  <c:v>44125</c:v>
                </c:pt>
                <c:pt idx="205">
                  <c:v>44126</c:v>
                </c:pt>
                <c:pt idx="206">
                  <c:v>44127</c:v>
                </c:pt>
                <c:pt idx="207">
                  <c:v>44128</c:v>
                </c:pt>
                <c:pt idx="208">
                  <c:v>44129</c:v>
                </c:pt>
                <c:pt idx="209">
                  <c:v>44130</c:v>
                </c:pt>
                <c:pt idx="210">
                  <c:v>44131</c:v>
                </c:pt>
                <c:pt idx="211">
                  <c:v>44132</c:v>
                </c:pt>
                <c:pt idx="212">
                  <c:v>44133</c:v>
                </c:pt>
                <c:pt idx="213">
                  <c:v>44134</c:v>
                </c:pt>
                <c:pt idx="214">
                  <c:v>44135</c:v>
                </c:pt>
                <c:pt idx="215">
                  <c:v>44136</c:v>
                </c:pt>
                <c:pt idx="216">
                  <c:v>44137</c:v>
                </c:pt>
                <c:pt idx="217">
                  <c:v>44138</c:v>
                </c:pt>
                <c:pt idx="218">
                  <c:v>44139</c:v>
                </c:pt>
                <c:pt idx="219">
                  <c:v>44140</c:v>
                </c:pt>
                <c:pt idx="220">
                  <c:v>44141</c:v>
                </c:pt>
                <c:pt idx="221">
                  <c:v>44142</c:v>
                </c:pt>
                <c:pt idx="222">
                  <c:v>44143</c:v>
                </c:pt>
                <c:pt idx="223">
                  <c:v>44144</c:v>
                </c:pt>
                <c:pt idx="224">
                  <c:v>44145</c:v>
                </c:pt>
                <c:pt idx="225">
                  <c:v>44146</c:v>
                </c:pt>
                <c:pt idx="226">
                  <c:v>44147</c:v>
                </c:pt>
                <c:pt idx="227">
                  <c:v>44148</c:v>
                </c:pt>
                <c:pt idx="228">
                  <c:v>44149</c:v>
                </c:pt>
                <c:pt idx="229">
                  <c:v>44150</c:v>
                </c:pt>
                <c:pt idx="230">
                  <c:v>44151</c:v>
                </c:pt>
                <c:pt idx="231">
                  <c:v>44152</c:v>
                </c:pt>
                <c:pt idx="232">
                  <c:v>44153</c:v>
                </c:pt>
                <c:pt idx="233">
                  <c:v>44154</c:v>
                </c:pt>
                <c:pt idx="234">
                  <c:v>44155</c:v>
                </c:pt>
                <c:pt idx="235">
                  <c:v>44156</c:v>
                </c:pt>
                <c:pt idx="236">
                  <c:v>44157</c:v>
                </c:pt>
                <c:pt idx="237">
                  <c:v>44158</c:v>
                </c:pt>
                <c:pt idx="238">
                  <c:v>44159</c:v>
                </c:pt>
                <c:pt idx="239">
                  <c:v>44160</c:v>
                </c:pt>
                <c:pt idx="240">
                  <c:v>44161</c:v>
                </c:pt>
                <c:pt idx="241">
                  <c:v>44162</c:v>
                </c:pt>
                <c:pt idx="242">
                  <c:v>44163</c:v>
                </c:pt>
                <c:pt idx="243">
                  <c:v>44164</c:v>
                </c:pt>
                <c:pt idx="244">
                  <c:v>44165</c:v>
                </c:pt>
                <c:pt idx="245">
                  <c:v>44166</c:v>
                </c:pt>
                <c:pt idx="246">
                  <c:v>44167</c:v>
                </c:pt>
                <c:pt idx="247">
                  <c:v>44168</c:v>
                </c:pt>
                <c:pt idx="248">
                  <c:v>44169</c:v>
                </c:pt>
                <c:pt idx="249">
                  <c:v>44170</c:v>
                </c:pt>
                <c:pt idx="250">
                  <c:v>44171</c:v>
                </c:pt>
                <c:pt idx="251">
                  <c:v>44172</c:v>
                </c:pt>
                <c:pt idx="252">
                  <c:v>44173</c:v>
                </c:pt>
                <c:pt idx="253">
                  <c:v>44174</c:v>
                </c:pt>
                <c:pt idx="254">
                  <c:v>44175</c:v>
                </c:pt>
                <c:pt idx="255">
                  <c:v>44176</c:v>
                </c:pt>
                <c:pt idx="256">
                  <c:v>44177</c:v>
                </c:pt>
                <c:pt idx="257">
                  <c:v>44178</c:v>
                </c:pt>
                <c:pt idx="258">
                  <c:v>44179</c:v>
                </c:pt>
                <c:pt idx="259">
                  <c:v>44180</c:v>
                </c:pt>
                <c:pt idx="260">
                  <c:v>44181</c:v>
                </c:pt>
                <c:pt idx="261">
                  <c:v>44182</c:v>
                </c:pt>
                <c:pt idx="262">
                  <c:v>44183</c:v>
                </c:pt>
                <c:pt idx="263">
                  <c:v>44184</c:v>
                </c:pt>
                <c:pt idx="264">
                  <c:v>44185</c:v>
                </c:pt>
                <c:pt idx="265">
                  <c:v>44186</c:v>
                </c:pt>
                <c:pt idx="266">
                  <c:v>44187</c:v>
                </c:pt>
                <c:pt idx="267">
                  <c:v>44188</c:v>
                </c:pt>
                <c:pt idx="268">
                  <c:v>44189</c:v>
                </c:pt>
                <c:pt idx="269">
                  <c:v>44190</c:v>
                </c:pt>
                <c:pt idx="270">
                  <c:v>44191</c:v>
                </c:pt>
                <c:pt idx="271">
                  <c:v>44192</c:v>
                </c:pt>
                <c:pt idx="272">
                  <c:v>44193</c:v>
                </c:pt>
                <c:pt idx="273">
                  <c:v>44194</c:v>
                </c:pt>
                <c:pt idx="274">
                  <c:v>44195</c:v>
                </c:pt>
                <c:pt idx="275">
                  <c:v>44196</c:v>
                </c:pt>
                <c:pt idx="276">
                  <c:v>44197</c:v>
                </c:pt>
                <c:pt idx="277">
                  <c:v>44198</c:v>
                </c:pt>
                <c:pt idx="278">
                  <c:v>44199</c:v>
                </c:pt>
                <c:pt idx="279">
                  <c:v>44200</c:v>
                </c:pt>
                <c:pt idx="280">
                  <c:v>44201</c:v>
                </c:pt>
                <c:pt idx="281">
                  <c:v>44202</c:v>
                </c:pt>
                <c:pt idx="282">
                  <c:v>44203</c:v>
                </c:pt>
                <c:pt idx="283">
                  <c:v>44204</c:v>
                </c:pt>
                <c:pt idx="284">
                  <c:v>44205</c:v>
                </c:pt>
                <c:pt idx="285">
                  <c:v>44206</c:v>
                </c:pt>
                <c:pt idx="286">
                  <c:v>44207</c:v>
                </c:pt>
                <c:pt idx="287">
                  <c:v>44208</c:v>
                </c:pt>
                <c:pt idx="288">
                  <c:v>44209</c:v>
                </c:pt>
                <c:pt idx="289">
                  <c:v>44210</c:v>
                </c:pt>
                <c:pt idx="290">
                  <c:v>44211</c:v>
                </c:pt>
                <c:pt idx="291">
                  <c:v>44212</c:v>
                </c:pt>
                <c:pt idx="292">
                  <c:v>44213</c:v>
                </c:pt>
                <c:pt idx="293">
                  <c:v>44214</c:v>
                </c:pt>
                <c:pt idx="294">
                  <c:v>44215</c:v>
                </c:pt>
                <c:pt idx="295">
                  <c:v>44216</c:v>
                </c:pt>
                <c:pt idx="296">
                  <c:v>44217</c:v>
                </c:pt>
                <c:pt idx="297">
                  <c:v>44218</c:v>
                </c:pt>
                <c:pt idx="298">
                  <c:v>44219</c:v>
                </c:pt>
                <c:pt idx="299">
                  <c:v>44220</c:v>
                </c:pt>
                <c:pt idx="300">
                  <c:v>44221</c:v>
                </c:pt>
                <c:pt idx="301">
                  <c:v>44222</c:v>
                </c:pt>
                <c:pt idx="302">
                  <c:v>44223</c:v>
                </c:pt>
                <c:pt idx="303">
                  <c:v>44224</c:v>
                </c:pt>
                <c:pt idx="304">
                  <c:v>44225</c:v>
                </c:pt>
                <c:pt idx="305">
                  <c:v>44226</c:v>
                </c:pt>
                <c:pt idx="306">
                  <c:v>44227</c:v>
                </c:pt>
                <c:pt idx="307">
                  <c:v>44228</c:v>
                </c:pt>
                <c:pt idx="308">
                  <c:v>44229</c:v>
                </c:pt>
                <c:pt idx="309">
                  <c:v>44230</c:v>
                </c:pt>
                <c:pt idx="310">
                  <c:v>44231</c:v>
                </c:pt>
                <c:pt idx="311">
                  <c:v>44232</c:v>
                </c:pt>
                <c:pt idx="312">
                  <c:v>44233</c:v>
                </c:pt>
                <c:pt idx="313">
                  <c:v>44234</c:v>
                </c:pt>
                <c:pt idx="314">
                  <c:v>44235</c:v>
                </c:pt>
                <c:pt idx="315">
                  <c:v>44236</c:v>
                </c:pt>
                <c:pt idx="316">
                  <c:v>44237</c:v>
                </c:pt>
                <c:pt idx="317">
                  <c:v>44238</c:v>
                </c:pt>
                <c:pt idx="318">
                  <c:v>44239</c:v>
                </c:pt>
                <c:pt idx="319">
                  <c:v>44240</c:v>
                </c:pt>
                <c:pt idx="320">
                  <c:v>44241</c:v>
                </c:pt>
                <c:pt idx="321">
                  <c:v>44242</c:v>
                </c:pt>
                <c:pt idx="322">
                  <c:v>44243</c:v>
                </c:pt>
                <c:pt idx="323">
                  <c:v>44244</c:v>
                </c:pt>
                <c:pt idx="324">
                  <c:v>44245</c:v>
                </c:pt>
                <c:pt idx="325">
                  <c:v>44246</c:v>
                </c:pt>
                <c:pt idx="326">
                  <c:v>44247</c:v>
                </c:pt>
                <c:pt idx="327">
                  <c:v>44248</c:v>
                </c:pt>
                <c:pt idx="328">
                  <c:v>44249</c:v>
                </c:pt>
                <c:pt idx="329">
                  <c:v>44250</c:v>
                </c:pt>
                <c:pt idx="330">
                  <c:v>44251</c:v>
                </c:pt>
                <c:pt idx="331">
                  <c:v>44252</c:v>
                </c:pt>
                <c:pt idx="332">
                  <c:v>44253</c:v>
                </c:pt>
                <c:pt idx="333">
                  <c:v>44254</c:v>
                </c:pt>
                <c:pt idx="334">
                  <c:v>44255</c:v>
                </c:pt>
                <c:pt idx="335">
                  <c:v>44256</c:v>
                </c:pt>
                <c:pt idx="336">
                  <c:v>44257</c:v>
                </c:pt>
                <c:pt idx="337">
                  <c:v>44258</c:v>
                </c:pt>
                <c:pt idx="338">
                  <c:v>44259</c:v>
                </c:pt>
                <c:pt idx="339">
                  <c:v>44260</c:v>
                </c:pt>
                <c:pt idx="340">
                  <c:v>44261</c:v>
                </c:pt>
                <c:pt idx="341">
                  <c:v>44262</c:v>
                </c:pt>
                <c:pt idx="342">
                  <c:v>44263</c:v>
                </c:pt>
                <c:pt idx="343">
                  <c:v>44264</c:v>
                </c:pt>
                <c:pt idx="344">
                  <c:v>44265</c:v>
                </c:pt>
                <c:pt idx="345">
                  <c:v>44266</c:v>
                </c:pt>
                <c:pt idx="346">
                  <c:v>44267</c:v>
                </c:pt>
                <c:pt idx="347">
                  <c:v>44268</c:v>
                </c:pt>
                <c:pt idx="348">
                  <c:v>44269</c:v>
                </c:pt>
                <c:pt idx="349">
                  <c:v>44270</c:v>
                </c:pt>
                <c:pt idx="350">
                  <c:v>44271</c:v>
                </c:pt>
                <c:pt idx="351">
                  <c:v>44272</c:v>
                </c:pt>
                <c:pt idx="352">
                  <c:v>44273</c:v>
                </c:pt>
                <c:pt idx="353">
                  <c:v>44274</c:v>
                </c:pt>
                <c:pt idx="354">
                  <c:v>44275</c:v>
                </c:pt>
                <c:pt idx="355">
                  <c:v>44276</c:v>
                </c:pt>
                <c:pt idx="356">
                  <c:v>44277</c:v>
                </c:pt>
                <c:pt idx="357">
                  <c:v>44278</c:v>
                </c:pt>
                <c:pt idx="358">
                  <c:v>44279</c:v>
                </c:pt>
                <c:pt idx="359">
                  <c:v>44280</c:v>
                </c:pt>
                <c:pt idx="360">
                  <c:v>44281</c:v>
                </c:pt>
                <c:pt idx="361">
                  <c:v>44282</c:v>
                </c:pt>
                <c:pt idx="362">
                  <c:v>44283</c:v>
                </c:pt>
                <c:pt idx="363">
                  <c:v>44284</c:v>
                </c:pt>
                <c:pt idx="364">
                  <c:v>44285</c:v>
                </c:pt>
                <c:pt idx="365">
                  <c:v>44286</c:v>
                </c:pt>
                <c:pt idx="366">
                  <c:v>44287</c:v>
                </c:pt>
                <c:pt idx="367">
                  <c:v>44288</c:v>
                </c:pt>
                <c:pt idx="368">
                  <c:v>44289</c:v>
                </c:pt>
                <c:pt idx="369">
                  <c:v>44290</c:v>
                </c:pt>
                <c:pt idx="370">
                  <c:v>44291</c:v>
                </c:pt>
                <c:pt idx="371">
                  <c:v>44292</c:v>
                </c:pt>
                <c:pt idx="372">
                  <c:v>44293</c:v>
                </c:pt>
                <c:pt idx="373">
                  <c:v>44294</c:v>
                </c:pt>
                <c:pt idx="374">
                  <c:v>44295</c:v>
                </c:pt>
                <c:pt idx="375">
                  <c:v>44296</c:v>
                </c:pt>
                <c:pt idx="376">
                  <c:v>44297</c:v>
                </c:pt>
                <c:pt idx="377">
                  <c:v>44298</c:v>
                </c:pt>
                <c:pt idx="378">
                  <c:v>44299</c:v>
                </c:pt>
                <c:pt idx="379">
                  <c:v>44300</c:v>
                </c:pt>
                <c:pt idx="380">
                  <c:v>44301</c:v>
                </c:pt>
                <c:pt idx="381">
                  <c:v>44302</c:v>
                </c:pt>
                <c:pt idx="382">
                  <c:v>44303</c:v>
                </c:pt>
                <c:pt idx="383">
                  <c:v>44304</c:v>
                </c:pt>
                <c:pt idx="384">
                  <c:v>44305</c:v>
                </c:pt>
                <c:pt idx="385">
                  <c:v>44306</c:v>
                </c:pt>
                <c:pt idx="386">
                  <c:v>44307</c:v>
                </c:pt>
                <c:pt idx="387">
                  <c:v>44308</c:v>
                </c:pt>
                <c:pt idx="388">
                  <c:v>44309</c:v>
                </c:pt>
                <c:pt idx="389">
                  <c:v>44310</c:v>
                </c:pt>
                <c:pt idx="390">
                  <c:v>44311</c:v>
                </c:pt>
                <c:pt idx="391">
                  <c:v>44312</c:v>
                </c:pt>
                <c:pt idx="392">
                  <c:v>44313</c:v>
                </c:pt>
                <c:pt idx="393">
                  <c:v>44314</c:v>
                </c:pt>
                <c:pt idx="394">
                  <c:v>44315</c:v>
                </c:pt>
                <c:pt idx="395">
                  <c:v>44316</c:v>
                </c:pt>
                <c:pt idx="396">
                  <c:v>44317</c:v>
                </c:pt>
                <c:pt idx="397">
                  <c:v>44318</c:v>
                </c:pt>
                <c:pt idx="398">
                  <c:v>44319</c:v>
                </c:pt>
                <c:pt idx="399">
                  <c:v>44320</c:v>
                </c:pt>
                <c:pt idx="400">
                  <c:v>44321</c:v>
                </c:pt>
                <c:pt idx="401">
                  <c:v>44322</c:v>
                </c:pt>
                <c:pt idx="402">
                  <c:v>44323</c:v>
                </c:pt>
                <c:pt idx="403">
                  <c:v>44324</c:v>
                </c:pt>
                <c:pt idx="404">
                  <c:v>44325</c:v>
                </c:pt>
                <c:pt idx="405">
                  <c:v>44326</c:v>
                </c:pt>
                <c:pt idx="406">
                  <c:v>44327</c:v>
                </c:pt>
                <c:pt idx="407">
                  <c:v>44328</c:v>
                </c:pt>
                <c:pt idx="408">
                  <c:v>44329</c:v>
                </c:pt>
                <c:pt idx="409">
                  <c:v>44330</c:v>
                </c:pt>
                <c:pt idx="410">
                  <c:v>44331</c:v>
                </c:pt>
                <c:pt idx="411">
                  <c:v>44332</c:v>
                </c:pt>
                <c:pt idx="412">
                  <c:v>44333</c:v>
                </c:pt>
                <c:pt idx="413">
                  <c:v>44334</c:v>
                </c:pt>
                <c:pt idx="414">
                  <c:v>44335</c:v>
                </c:pt>
                <c:pt idx="415">
                  <c:v>44336</c:v>
                </c:pt>
                <c:pt idx="416">
                  <c:v>44337</c:v>
                </c:pt>
                <c:pt idx="417">
                  <c:v>44338</c:v>
                </c:pt>
                <c:pt idx="418">
                  <c:v>44339</c:v>
                </c:pt>
                <c:pt idx="419">
                  <c:v>44340</c:v>
                </c:pt>
                <c:pt idx="420">
                  <c:v>44341</c:v>
                </c:pt>
                <c:pt idx="421">
                  <c:v>44342</c:v>
                </c:pt>
                <c:pt idx="422">
                  <c:v>44343</c:v>
                </c:pt>
                <c:pt idx="423">
                  <c:v>44344</c:v>
                </c:pt>
                <c:pt idx="424">
                  <c:v>44345</c:v>
                </c:pt>
                <c:pt idx="425">
                  <c:v>44346</c:v>
                </c:pt>
                <c:pt idx="426">
                  <c:v>44347</c:v>
                </c:pt>
                <c:pt idx="427">
                  <c:v>44348</c:v>
                </c:pt>
                <c:pt idx="428">
                  <c:v>44349</c:v>
                </c:pt>
                <c:pt idx="429">
                  <c:v>44350</c:v>
                </c:pt>
                <c:pt idx="430">
                  <c:v>44351</c:v>
                </c:pt>
                <c:pt idx="431">
                  <c:v>44352</c:v>
                </c:pt>
                <c:pt idx="432">
                  <c:v>44353</c:v>
                </c:pt>
                <c:pt idx="433">
                  <c:v>44354</c:v>
                </c:pt>
                <c:pt idx="434">
                  <c:v>44355</c:v>
                </c:pt>
                <c:pt idx="435">
                  <c:v>44356</c:v>
                </c:pt>
                <c:pt idx="436">
                  <c:v>44357</c:v>
                </c:pt>
                <c:pt idx="437">
                  <c:v>44358</c:v>
                </c:pt>
                <c:pt idx="438">
                  <c:v>44359</c:v>
                </c:pt>
                <c:pt idx="439">
                  <c:v>44360</c:v>
                </c:pt>
                <c:pt idx="440">
                  <c:v>44361</c:v>
                </c:pt>
                <c:pt idx="441">
                  <c:v>44362</c:v>
                </c:pt>
                <c:pt idx="442">
                  <c:v>44363</c:v>
                </c:pt>
                <c:pt idx="443">
                  <c:v>44364</c:v>
                </c:pt>
                <c:pt idx="444">
                  <c:v>44365</c:v>
                </c:pt>
                <c:pt idx="445">
                  <c:v>44366</c:v>
                </c:pt>
                <c:pt idx="446">
                  <c:v>44367</c:v>
                </c:pt>
                <c:pt idx="447">
                  <c:v>44368</c:v>
                </c:pt>
                <c:pt idx="448">
                  <c:v>44369</c:v>
                </c:pt>
                <c:pt idx="449">
                  <c:v>44370</c:v>
                </c:pt>
                <c:pt idx="450">
                  <c:v>44371</c:v>
                </c:pt>
                <c:pt idx="451">
                  <c:v>44372</c:v>
                </c:pt>
                <c:pt idx="452">
                  <c:v>44373</c:v>
                </c:pt>
                <c:pt idx="453">
                  <c:v>44374</c:v>
                </c:pt>
                <c:pt idx="454">
                  <c:v>44375</c:v>
                </c:pt>
                <c:pt idx="455">
                  <c:v>44376</c:v>
                </c:pt>
                <c:pt idx="456">
                  <c:v>44377</c:v>
                </c:pt>
                <c:pt idx="457">
                  <c:v>44378</c:v>
                </c:pt>
                <c:pt idx="458">
                  <c:v>44379</c:v>
                </c:pt>
                <c:pt idx="459">
                  <c:v>44380</c:v>
                </c:pt>
                <c:pt idx="460">
                  <c:v>44381</c:v>
                </c:pt>
                <c:pt idx="461">
                  <c:v>44382</c:v>
                </c:pt>
                <c:pt idx="462">
                  <c:v>44383</c:v>
                </c:pt>
                <c:pt idx="463">
                  <c:v>44384</c:v>
                </c:pt>
                <c:pt idx="464">
                  <c:v>44385</c:v>
                </c:pt>
                <c:pt idx="465">
                  <c:v>44386</c:v>
                </c:pt>
                <c:pt idx="466">
                  <c:v>44387</c:v>
                </c:pt>
                <c:pt idx="467">
                  <c:v>44388</c:v>
                </c:pt>
                <c:pt idx="468">
                  <c:v>44389</c:v>
                </c:pt>
                <c:pt idx="469">
                  <c:v>44390</c:v>
                </c:pt>
                <c:pt idx="470">
                  <c:v>44391</c:v>
                </c:pt>
                <c:pt idx="471">
                  <c:v>44392</c:v>
                </c:pt>
                <c:pt idx="472">
                  <c:v>44393</c:v>
                </c:pt>
                <c:pt idx="473">
                  <c:v>44394</c:v>
                </c:pt>
                <c:pt idx="474">
                  <c:v>44395</c:v>
                </c:pt>
                <c:pt idx="475">
                  <c:v>44396</c:v>
                </c:pt>
                <c:pt idx="476">
                  <c:v>44397</c:v>
                </c:pt>
                <c:pt idx="477">
                  <c:v>44398</c:v>
                </c:pt>
                <c:pt idx="478">
                  <c:v>44399</c:v>
                </c:pt>
                <c:pt idx="479">
                  <c:v>44400</c:v>
                </c:pt>
                <c:pt idx="480">
                  <c:v>44401</c:v>
                </c:pt>
                <c:pt idx="481">
                  <c:v>44402</c:v>
                </c:pt>
                <c:pt idx="482">
                  <c:v>44403</c:v>
                </c:pt>
                <c:pt idx="483">
                  <c:v>44404</c:v>
                </c:pt>
                <c:pt idx="484">
                  <c:v>44405</c:v>
                </c:pt>
                <c:pt idx="485">
                  <c:v>44406</c:v>
                </c:pt>
                <c:pt idx="486">
                  <c:v>44407</c:v>
                </c:pt>
                <c:pt idx="487">
                  <c:v>44408</c:v>
                </c:pt>
                <c:pt idx="488">
                  <c:v>44409</c:v>
                </c:pt>
                <c:pt idx="489">
                  <c:v>44410</c:v>
                </c:pt>
                <c:pt idx="490">
                  <c:v>44411</c:v>
                </c:pt>
                <c:pt idx="491">
                  <c:v>44412</c:v>
                </c:pt>
                <c:pt idx="492">
                  <c:v>44413</c:v>
                </c:pt>
                <c:pt idx="493">
                  <c:v>44414</c:v>
                </c:pt>
                <c:pt idx="494">
                  <c:v>44415</c:v>
                </c:pt>
                <c:pt idx="495">
                  <c:v>44416</c:v>
                </c:pt>
                <c:pt idx="496">
                  <c:v>44417</c:v>
                </c:pt>
                <c:pt idx="497">
                  <c:v>44418</c:v>
                </c:pt>
                <c:pt idx="498">
                  <c:v>44419</c:v>
                </c:pt>
                <c:pt idx="499">
                  <c:v>44420</c:v>
                </c:pt>
                <c:pt idx="500">
                  <c:v>44421</c:v>
                </c:pt>
                <c:pt idx="501">
                  <c:v>44422</c:v>
                </c:pt>
                <c:pt idx="502">
                  <c:v>44423</c:v>
                </c:pt>
                <c:pt idx="503">
                  <c:v>44424</c:v>
                </c:pt>
                <c:pt idx="504">
                  <c:v>44425</c:v>
                </c:pt>
                <c:pt idx="505">
                  <c:v>44426</c:v>
                </c:pt>
                <c:pt idx="506">
                  <c:v>44427</c:v>
                </c:pt>
                <c:pt idx="507">
                  <c:v>44428</c:v>
                </c:pt>
                <c:pt idx="508">
                  <c:v>44429</c:v>
                </c:pt>
                <c:pt idx="509">
                  <c:v>44430</c:v>
                </c:pt>
                <c:pt idx="510">
                  <c:v>44431</c:v>
                </c:pt>
                <c:pt idx="511">
                  <c:v>44432</c:v>
                </c:pt>
                <c:pt idx="512">
                  <c:v>44433</c:v>
                </c:pt>
                <c:pt idx="513">
                  <c:v>44434</c:v>
                </c:pt>
                <c:pt idx="514">
                  <c:v>44435</c:v>
                </c:pt>
                <c:pt idx="515">
                  <c:v>44436</c:v>
                </c:pt>
                <c:pt idx="516">
                  <c:v>44437</c:v>
                </c:pt>
                <c:pt idx="517">
                  <c:v>44438</c:v>
                </c:pt>
                <c:pt idx="518">
                  <c:v>44439</c:v>
                </c:pt>
                <c:pt idx="519">
                  <c:v>44440</c:v>
                </c:pt>
                <c:pt idx="520">
                  <c:v>44441</c:v>
                </c:pt>
                <c:pt idx="521">
                  <c:v>44442</c:v>
                </c:pt>
                <c:pt idx="522">
                  <c:v>44443</c:v>
                </c:pt>
                <c:pt idx="523">
                  <c:v>44444</c:v>
                </c:pt>
                <c:pt idx="524">
                  <c:v>44445</c:v>
                </c:pt>
                <c:pt idx="525">
                  <c:v>44446</c:v>
                </c:pt>
                <c:pt idx="526">
                  <c:v>44447</c:v>
                </c:pt>
                <c:pt idx="527">
                  <c:v>44448</c:v>
                </c:pt>
                <c:pt idx="528">
                  <c:v>44449</c:v>
                </c:pt>
                <c:pt idx="529">
                  <c:v>44450</c:v>
                </c:pt>
                <c:pt idx="530">
                  <c:v>44451</c:v>
                </c:pt>
                <c:pt idx="531">
                  <c:v>44452</c:v>
                </c:pt>
                <c:pt idx="532">
                  <c:v>44453</c:v>
                </c:pt>
                <c:pt idx="533">
                  <c:v>44454</c:v>
                </c:pt>
                <c:pt idx="534">
                  <c:v>44455</c:v>
                </c:pt>
                <c:pt idx="535">
                  <c:v>44456</c:v>
                </c:pt>
                <c:pt idx="536">
                  <c:v>44457</c:v>
                </c:pt>
                <c:pt idx="537">
                  <c:v>44458</c:v>
                </c:pt>
                <c:pt idx="538">
                  <c:v>44459</c:v>
                </c:pt>
                <c:pt idx="539">
                  <c:v>44460</c:v>
                </c:pt>
                <c:pt idx="540">
                  <c:v>44461</c:v>
                </c:pt>
                <c:pt idx="541">
                  <c:v>44462</c:v>
                </c:pt>
                <c:pt idx="542">
                  <c:v>44463</c:v>
                </c:pt>
                <c:pt idx="543">
                  <c:v>44464</c:v>
                </c:pt>
                <c:pt idx="544">
                  <c:v>44465</c:v>
                </c:pt>
                <c:pt idx="545">
                  <c:v>44466</c:v>
                </c:pt>
                <c:pt idx="546">
                  <c:v>44467</c:v>
                </c:pt>
                <c:pt idx="547">
                  <c:v>44468</c:v>
                </c:pt>
                <c:pt idx="548">
                  <c:v>44469</c:v>
                </c:pt>
                <c:pt idx="549">
                  <c:v>44470</c:v>
                </c:pt>
                <c:pt idx="550">
                  <c:v>44471</c:v>
                </c:pt>
                <c:pt idx="551">
                  <c:v>44472</c:v>
                </c:pt>
                <c:pt idx="552">
                  <c:v>44473</c:v>
                </c:pt>
                <c:pt idx="553">
                  <c:v>44474</c:v>
                </c:pt>
                <c:pt idx="554">
                  <c:v>44475</c:v>
                </c:pt>
                <c:pt idx="555">
                  <c:v>44476</c:v>
                </c:pt>
                <c:pt idx="556">
                  <c:v>44477</c:v>
                </c:pt>
                <c:pt idx="557">
                  <c:v>44478</c:v>
                </c:pt>
                <c:pt idx="558">
                  <c:v>44479</c:v>
                </c:pt>
                <c:pt idx="559">
                  <c:v>44480</c:v>
                </c:pt>
                <c:pt idx="560">
                  <c:v>44481</c:v>
                </c:pt>
                <c:pt idx="561">
                  <c:v>44482</c:v>
                </c:pt>
                <c:pt idx="562">
                  <c:v>44483</c:v>
                </c:pt>
                <c:pt idx="563">
                  <c:v>44484</c:v>
                </c:pt>
                <c:pt idx="564">
                  <c:v>44485</c:v>
                </c:pt>
                <c:pt idx="565">
                  <c:v>44486</c:v>
                </c:pt>
                <c:pt idx="566">
                  <c:v>44487</c:v>
                </c:pt>
                <c:pt idx="567">
                  <c:v>44488</c:v>
                </c:pt>
                <c:pt idx="568">
                  <c:v>44489</c:v>
                </c:pt>
                <c:pt idx="569">
                  <c:v>44490</c:v>
                </c:pt>
                <c:pt idx="570">
                  <c:v>44491</c:v>
                </c:pt>
                <c:pt idx="571">
                  <c:v>44492</c:v>
                </c:pt>
                <c:pt idx="572">
                  <c:v>44493</c:v>
                </c:pt>
                <c:pt idx="573">
                  <c:v>44494</c:v>
                </c:pt>
                <c:pt idx="574">
                  <c:v>44495</c:v>
                </c:pt>
                <c:pt idx="575">
                  <c:v>44496</c:v>
                </c:pt>
                <c:pt idx="576">
                  <c:v>44497</c:v>
                </c:pt>
                <c:pt idx="577">
                  <c:v>44498</c:v>
                </c:pt>
                <c:pt idx="578">
                  <c:v>44499</c:v>
                </c:pt>
                <c:pt idx="579">
                  <c:v>44500</c:v>
                </c:pt>
                <c:pt idx="580">
                  <c:v>44501</c:v>
                </c:pt>
                <c:pt idx="581">
                  <c:v>44502</c:v>
                </c:pt>
                <c:pt idx="582">
                  <c:v>44503</c:v>
                </c:pt>
                <c:pt idx="583">
                  <c:v>44504</c:v>
                </c:pt>
                <c:pt idx="584">
                  <c:v>44505</c:v>
                </c:pt>
                <c:pt idx="585">
                  <c:v>44506</c:v>
                </c:pt>
                <c:pt idx="586">
                  <c:v>44507</c:v>
                </c:pt>
                <c:pt idx="587">
                  <c:v>44508</c:v>
                </c:pt>
                <c:pt idx="588">
                  <c:v>44509</c:v>
                </c:pt>
                <c:pt idx="589">
                  <c:v>44510</c:v>
                </c:pt>
                <c:pt idx="590">
                  <c:v>44511</c:v>
                </c:pt>
                <c:pt idx="591">
                  <c:v>44512</c:v>
                </c:pt>
                <c:pt idx="592">
                  <c:v>44513</c:v>
                </c:pt>
                <c:pt idx="593">
                  <c:v>44514</c:v>
                </c:pt>
                <c:pt idx="594">
                  <c:v>44515</c:v>
                </c:pt>
                <c:pt idx="595">
                  <c:v>44516</c:v>
                </c:pt>
                <c:pt idx="596">
                  <c:v>44517</c:v>
                </c:pt>
                <c:pt idx="597">
                  <c:v>44518</c:v>
                </c:pt>
                <c:pt idx="598">
                  <c:v>44519</c:v>
                </c:pt>
                <c:pt idx="599">
                  <c:v>44520</c:v>
                </c:pt>
                <c:pt idx="600">
                  <c:v>44521</c:v>
                </c:pt>
                <c:pt idx="601">
                  <c:v>44522</c:v>
                </c:pt>
                <c:pt idx="602">
                  <c:v>44523</c:v>
                </c:pt>
                <c:pt idx="603">
                  <c:v>44524</c:v>
                </c:pt>
                <c:pt idx="604">
                  <c:v>44525</c:v>
                </c:pt>
                <c:pt idx="605">
                  <c:v>44526</c:v>
                </c:pt>
              </c:numCache>
            </c:numRef>
          </c:cat>
          <c:val>
            <c:numRef>
              <c:f>香港マカオ台湾の患者・海外輸入症例・無症状病原体保有者!$BL$97:$BL$703</c:f>
              <c:numCache>
                <c:formatCode>General</c:formatCode>
                <c:ptCount val="607"/>
                <c:pt idx="0">
                  <c:v>0</c:v>
                </c:pt>
                <c:pt idx="1">
                  <c:v>17</c:v>
                </c:pt>
                <c:pt idx="2">
                  <c:v>7</c:v>
                </c:pt>
                <c:pt idx="3">
                  <c:v>26</c:v>
                </c:pt>
                <c:pt idx="4">
                  <c:v>16</c:v>
                </c:pt>
                <c:pt idx="5">
                  <c:v>16</c:v>
                </c:pt>
                <c:pt idx="6">
                  <c:v>9</c:v>
                </c:pt>
                <c:pt idx="7">
                  <c:v>102</c:v>
                </c:pt>
                <c:pt idx="8">
                  <c:v>28</c:v>
                </c:pt>
                <c:pt idx="9">
                  <c:v>14</c:v>
                </c:pt>
                <c:pt idx="10">
                  <c:v>7</c:v>
                </c:pt>
                <c:pt idx="11">
                  <c:v>12</c:v>
                </c:pt>
                <c:pt idx="12">
                  <c:v>12</c:v>
                </c:pt>
                <c:pt idx="13">
                  <c:v>5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5</c:v>
                </c:pt>
                <c:pt idx="20">
                  <c:v>2</c:v>
                </c:pt>
                <c:pt idx="21">
                  <c:v>7</c:v>
                </c:pt>
                <c:pt idx="22">
                  <c:v>1</c:v>
                </c:pt>
                <c:pt idx="23">
                  <c:v>1</c:v>
                </c:pt>
                <c:pt idx="24">
                  <c:v>4</c:v>
                </c:pt>
                <c:pt idx="25">
                  <c:v>7</c:v>
                </c:pt>
                <c:pt idx="26">
                  <c:v>1</c:v>
                </c:pt>
                <c:pt idx="27">
                  <c:v>3</c:v>
                </c:pt>
                <c:pt idx="28">
                  <c:v>5</c:v>
                </c:pt>
                <c:pt idx="29">
                  <c:v>2</c:v>
                </c:pt>
                <c:pt idx="30">
                  <c:v>6</c:v>
                </c:pt>
                <c:pt idx="31">
                  <c:v>0</c:v>
                </c:pt>
                <c:pt idx="32">
                  <c:v>2</c:v>
                </c:pt>
                <c:pt idx="33">
                  <c:v>2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2</c:v>
                </c:pt>
                <c:pt idx="48">
                  <c:v>2</c:v>
                </c:pt>
                <c:pt idx="49">
                  <c:v>1</c:v>
                </c:pt>
                <c:pt idx="50">
                  <c:v>3</c:v>
                </c:pt>
                <c:pt idx="51">
                  <c:v>0</c:v>
                </c:pt>
                <c:pt idx="52">
                  <c:v>2</c:v>
                </c:pt>
                <c:pt idx="53">
                  <c:v>4</c:v>
                </c:pt>
                <c:pt idx="54">
                  <c:v>4</c:v>
                </c:pt>
                <c:pt idx="55">
                  <c:v>1</c:v>
                </c:pt>
                <c:pt idx="56">
                  <c:v>0</c:v>
                </c:pt>
                <c:pt idx="57">
                  <c:v>0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13</c:v>
                </c:pt>
                <c:pt idx="62">
                  <c:v>8</c:v>
                </c:pt>
                <c:pt idx="63">
                  <c:v>2</c:v>
                </c:pt>
                <c:pt idx="64">
                  <c:v>4</c:v>
                </c:pt>
                <c:pt idx="65">
                  <c:v>1</c:v>
                </c:pt>
                <c:pt idx="66">
                  <c:v>2</c:v>
                </c:pt>
                <c:pt idx="67">
                  <c:v>4</c:v>
                </c:pt>
                <c:pt idx="68">
                  <c:v>2</c:v>
                </c:pt>
                <c:pt idx="69">
                  <c:v>2</c:v>
                </c:pt>
                <c:pt idx="70">
                  <c:v>5</c:v>
                </c:pt>
                <c:pt idx="71">
                  <c:v>3</c:v>
                </c:pt>
                <c:pt idx="72">
                  <c:v>1</c:v>
                </c:pt>
                <c:pt idx="73">
                  <c:v>5</c:v>
                </c:pt>
                <c:pt idx="74">
                  <c:v>6</c:v>
                </c:pt>
                <c:pt idx="75">
                  <c:v>11</c:v>
                </c:pt>
                <c:pt idx="76">
                  <c:v>2</c:v>
                </c:pt>
                <c:pt idx="77">
                  <c:v>4</c:v>
                </c:pt>
                <c:pt idx="78">
                  <c:v>2</c:v>
                </c:pt>
                <c:pt idx="79">
                  <c:v>2</c:v>
                </c:pt>
                <c:pt idx="80">
                  <c:v>5</c:v>
                </c:pt>
                <c:pt idx="81">
                  <c:v>2</c:v>
                </c:pt>
                <c:pt idx="82">
                  <c:v>1</c:v>
                </c:pt>
                <c:pt idx="83">
                  <c:v>5</c:v>
                </c:pt>
                <c:pt idx="84">
                  <c:v>1</c:v>
                </c:pt>
                <c:pt idx="85">
                  <c:v>0</c:v>
                </c:pt>
                <c:pt idx="86">
                  <c:v>4</c:v>
                </c:pt>
                <c:pt idx="87">
                  <c:v>8</c:v>
                </c:pt>
                <c:pt idx="88">
                  <c:v>4</c:v>
                </c:pt>
                <c:pt idx="89">
                  <c:v>5</c:v>
                </c:pt>
                <c:pt idx="90">
                  <c:v>3</c:v>
                </c:pt>
                <c:pt idx="91">
                  <c:v>1</c:v>
                </c:pt>
                <c:pt idx="92">
                  <c:v>0</c:v>
                </c:pt>
                <c:pt idx="93">
                  <c:v>3</c:v>
                </c:pt>
                <c:pt idx="94">
                  <c:v>3</c:v>
                </c:pt>
                <c:pt idx="95">
                  <c:v>7</c:v>
                </c:pt>
                <c:pt idx="96">
                  <c:v>10</c:v>
                </c:pt>
                <c:pt idx="97">
                  <c:v>14</c:v>
                </c:pt>
                <c:pt idx="98">
                  <c:v>5</c:v>
                </c:pt>
                <c:pt idx="99">
                  <c:v>5</c:v>
                </c:pt>
                <c:pt idx="100">
                  <c:v>3</c:v>
                </c:pt>
                <c:pt idx="101">
                  <c:v>3</c:v>
                </c:pt>
                <c:pt idx="102">
                  <c:v>5</c:v>
                </c:pt>
                <c:pt idx="103">
                  <c:v>6</c:v>
                </c:pt>
                <c:pt idx="104">
                  <c:v>5</c:v>
                </c:pt>
                <c:pt idx="105">
                  <c:v>4</c:v>
                </c:pt>
                <c:pt idx="106">
                  <c:v>1</c:v>
                </c:pt>
                <c:pt idx="107">
                  <c:v>2</c:v>
                </c:pt>
                <c:pt idx="108">
                  <c:v>5</c:v>
                </c:pt>
                <c:pt idx="109">
                  <c:v>1</c:v>
                </c:pt>
                <c:pt idx="110">
                  <c:v>4</c:v>
                </c:pt>
                <c:pt idx="111">
                  <c:v>1</c:v>
                </c:pt>
                <c:pt idx="112">
                  <c:v>8</c:v>
                </c:pt>
                <c:pt idx="113">
                  <c:v>7</c:v>
                </c:pt>
                <c:pt idx="114">
                  <c:v>9</c:v>
                </c:pt>
                <c:pt idx="115">
                  <c:v>2</c:v>
                </c:pt>
                <c:pt idx="116">
                  <c:v>8</c:v>
                </c:pt>
                <c:pt idx="117">
                  <c:v>1</c:v>
                </c:pt>
                <c:pt idx="118">
                  <c:v>6</c:v>
                </c:pt>
                <c:pt idx="119">
                  <c:v>8</c:v>
                </c:pt>
                <c:pt idx="120">
                  <c:v>1</c:v>
                </c:pt>
                <c:pt idx="121">
                  <c:v>5</c:v>
                </c:pt>
                <c:pt idx="122">
                  <c:v>11</c:v>
                </c:pt>
                <c:pt idx="123">
                  <c:v>9</c:v>
                </c:pt>
                <c:pt idx="124">
                  <c:v>3</c:v>
                </c:pt>
                <c:pt idx="125">
                  <c:v>12</c:v>
                </c:pt>
                <c:pt idx="126">
                  <c:v>10</c:v>
                </c:pt>
                <c:pt idx="127">
                  <c:v>7</c:v>
                </c:pt>
                <c:pt idx="128">
                  <c:v>4</c:v>
                </c:pt>
                <c:pt idx="129">
                  <c:v>6</c:v>
                </c:pt>
                <c:pt idx="130">
                  <c:v>11</c:v>
                </c:pt>
                <c:pt idx="131">
                  <c:v>24</c:v>
                </c:pt>
                <c:pt idx="132">
                  <c:v>6</c:v>
                </c:pt>
                <c:pt idx="133">
                  <c:v>12</c:v>
                </c:pt>
                <c:pt idx="134">
                  <c:v>15</c:v>
                </c:pt>
                <c:pt idx="135">
                  <c:v>24</c:v>
                </c:pt>
                <c:pt idx="136">
                  <c:v>13</c:v>
                </c:pt>
                <c:pt idx="137">
                  <c:v>11</c:v>
                </c:pt>
                <c:pt idx="138">
                  <c:v>36</c:v>
                </c:pt>
                <c:pt idx="139">
                  <c:v>16</c:v>
                </c:pt>
                <c:pt idx="140">
                  <c:v>13</c:v>
                </c:pt>
                <c:pt idx="141">
                  <c:v>21</c:v>
                </c:pt>
                <c:pt idx="142">
                  <c:v>22</c:v>
                </c:pt>
                <c:pt idx="143">
                  <c:v>34</c:v>
                </c:pt>
                <c:pt idx="144">
                  <c:v>15</c:v>
                </c:pt>
                <c:pt idx="145">
                  <c:v>27</c:v>
                </c:pt>
                <c:pt idx="146">
                  <c:v>16</c:v>
                </c:pt>
                <c:pt idx="147">
                  <c:v>14</c:v>
                </c:pt>
                <c:pt idx="148">
                  <c:v>19</c:v>
                </c:pt>
                <c:pt idx="149">
                  <c:v>16</c:v>
                </c:pt>
                <c:pt idx="150">
                  <c:v>10</c:v>
                </c:pt>
                <c:pt idx="151">
                  <c:v>4</c:v>
                </c:pt>
                <c:pt idx="152">
                  <c:v>19</c:v>
                </c:pt>
                <c:pt idx="153">
                  <c:v>34</c:v>
                </c:pt>
                <c:pt idx="154">
                  <c:v>19</c:v>
                </c:pt>
                <c:pt idx="155">
                  <c:v>12</c:v>
                </c:pt>
                <c:pt idx="156">
                  <c:v>26</c:v>
                </c:pt>
                <c:pt idx="157">
                  <c:v>8</c:v>
                </c:pt>
                <c:pt idx="158">
                  <c:v>17</c:v>
                </c:pt>
                <c:pt idx="159">
                  <c:v>17</c:v>
                </c:pt>
                <c:pt idx="160">
                  <c:v>13</c:v>
                </c:pt>
                <c:pt idx="161">
                  <c:v>8</c:v>
                </c:pt>
                <c:pt idx="162">
                  <c:v>15</c:v>
                </c:pt>
                <c:pt idx="163">
                  <c:v>22</c:v>
                </c:pt>
                <c:pt idx="164">
                  <c:v>8</c:v>
                </c:pt>
                <c:pt idx="165">
                  <c:v>70</c:v>
                </c:pt>
                <c:pt idx="166">
                  <c:v>39</c:v>
                </c:pt>
                <c:pt idx="167">
                  <c:v>9</c:v>
                </c:pt>
                <c:pt idx="168">
                  <c:v>16</c:v>
                </c:pt>
                <c:pt idx="169">
                  <c:v>14</c:v>
                </c:pt>
                <c:pt idx="170">
                  <c:v>20</c:v>
                </c:pt>
                <c:pt idx="171">
                  <c:v>24</c:v>
                </c:pt>
                <c:pt idx="172">
                  <c:v>21</c:v>
                </c:pt>
                <c:pt idx="173">
                  <c:v>25</c:v>
                </c:pt>
                <c:pt idx="174">
                  <c:v>15</c:v>
                </c:pt>
                <c:pt idx="175">
                  <c:v>18</c:v>
                </c:pt>
                <c:pt idx="176">
                  <c:v>20</c:v>
                </c:pt>
                <c:pt idx="177">
                  <c:v>18</c:v>
                </c:pt>
                <c:pt idx="178">
                  <c:v>30</c:v>
                </c:pt>
                <c:pt idx="179">
                  <c:v>26</c:v>
                </c:pt>
                <c:pt idx="180">
                  <c:v>14</c:v>
                </c:pt>
                <c:pt idx="181">
                  <c:v>26</c:v>
                </c:pt>
                <c:pt idx="182">
                  <c:v>22</c:v>
                </c:pt>
                <c:pt idx="183">
                  <c:v>10</c:v>
                </c:pt>
                <c:pt idx="184">
                  <c:v>33</c:v>
                </c:pt>
                <c:pt idx="185">
                  <c:v>12</c:v>
                </c:pt>
                <c:pt idx="186">
                  <c:v>26</c:v>
                </c:pt>
                <c:pt idx="187">
                  <c:v>27</c:v>
                </c:pt>
                <c:pt idx="188">
                  <c:v>31</c:v>
                </c:pt>
                <c:pt idx="189">
                  <c:v>24</c:v>
                </c:pt>
                <c:pt idx="190">
                  <c:v>8</c:v>
                </c:pt>
                <c:pt idx="191">
                  <c:v>15</c:v>
                </c:pt>
                <c:pt idx="192">
                  <c:v>39</c:v>
                </c:pt>
                <c:pt idx="193">
                  <c:v>23</c:v>
                </c:pt>
                <c:pt idx="194">
                  <c:v>32</c:v>
                </c:pt>
                <c:pt idx="195">
                  <c:v>12</c:v>
                </c:pt>
                <c:pt idx="196">
                  <c:v>7</c:v>
                </c:pt>
                <c:pt idx="197">
                  <c:v>23</c:v>
                </c:pt>
                <c:pt idx="198">
                  <c:v>10</c:v>
                </c:pt>
                <c:pt idx="199">
                  <c:v>10</c:v>
                </c:pt>
                <c:pt idx="200">
                  <c:v>34</c:v>
                </c:pt>
                <c:pt idx="201">
                  <c:v>33</c:v>
                </c:pt>
                <c:pt idx="202">
                  <c:v>24</c:v>
                </c:pt>
                <c:pt idx="203">
                  <c:v>15</c:v>
                </c:pt>
                <c:pt idx="204">
                  <c:v>25</c:v>
                </c:pt>
                <c:pt idx="205">
                  <c:v>11</c:v>
                </c:pt>
                <c:pt idx="206">
                  <c:v>27</c:v>
                </c:pt>
                <c:pt idx="207">
                  <c:v>19</c:v>
                </c:pt>
                <c:pt idx="208">
                  <c:v>24</c:v>
                </c:pt>
                <c:pt idx="209">
                  <c:v>24</c:v>
                </c:pt>
                <c:pt idx="210">
                  <c:v>19</c:v>
                </c:pt>
                <c:pt idx="211">
                  <c:v>16</c:v>
                </c:pt>
                <c:pt idx="212">
                  <c:v>39</c:v>
                </c:pt>
                <c:pt idx="213">
                  <c:v>23</c:v>
                </c:pt>
                <c:pt idx="214">
                  <c:v>8</c:v>
                </c:pt>
                <c:pt idx="215">
                  <c:v>24</c:v>
                </c:pt>
                <c:pt idx="216">
                  <c:v>48</c:v>
                </c:pt>
                <c:pt idx="217">
                  <c:v>12</c:v>
                </c:pt>
                <c:pt idx="218">
                  <c:v>22</c:v>
                </c:pt>
                <c:pt idx="219">
                  <c:v>18</c:v>
                </c:pt>
                <c:pt idx="220">
                  <c:v>25</c:v>
                </c:pt>
                <c:pt idx="221">
                  <c:v>34</c:v>
                </c:pt>
                <c:pt idx="222">
                  <c:v>9</c:v>
                </c:pt>
                <c:pt idx="223">
                  <c:v>24</c:v>
                </c:pt>
                <c:pt idx="224">
                  <c:v>13</c:v>
                </c:pt>
                <c:pt idx="225">
                  <c:v>6</c:v>
                </c:pt>
                <c:pt idx="226">
                  <c:v>15</c:v>
                </c:pt>
                <c:pt idx="227">
                  <c:v>10</c:v>
                </c:pt>
                <c:pt idx="228">
                  <c:v>6</c:v>
                </c:pt>
                <c:pt idx="229">
                  <c:v>14</c:v>
                </c:pt>
                <c:pt idx="230">
                  <c:v>12</c:v>
                </c:pt>
                <c:pt idx="231">
                  <c:v>4</c:v>
                </c:pt>
                <c:pt idx="232">
                  <c:v>9</c:v>
                </c:pt>
                <c:pt idx="233">
                  <c:v>14</c:v>
                </c:pt>
                <c:pt idx="234">
                  <c:v>18</c:v>
                </c:pt>
                <c:pt idx="235">
                  <c:v>11</c:v>
                </c:pt>
                <c:pt idx="236">
                  <c:v>10</c:v>
                </c:pt>
                <c:pt idx="237">
                  <c:v>8</c:v>
                </c:pt>
                <c:pt idx="238">
                  <c:v>4</c:v>
                </c:pt>
                <c:pt idx="239">
                  <c:v>4</c:v>
                </c:pt>
                <c:pt idx="240">
                  <c:v>8</c:v>
                </c:pt>
                <c:pt idx="241">
                  <c:v>4</c:v>
                </c:pt>
                <c:pt idx="242">
                  <c:v>10</c:v>
                </c:pt>
                <c:pt idx="243">
                  <c:v>14</c:v>
                </c:pt>
                <c:pt idx="244">
                  <c:v>4</c:v>
                </c:pt>
                <c:pt idx="245">
                  <c:v>1</c:v>
                </c:pt>
                <c:pt idx="246">
                  <c:v>5</c:v>
                </c:pt>
                <c:pt idx="247">
                  <c:v>12</c:v>
                </c:pt>
                <c:pt idx="248">
                  <c:v>11</c:v>
                </c:pt>
                <c:pt idx="249">
                  <c:v>2</c:v>
                </c:pt>
                <c:pt idx="250">
                  <c:v>6</c:v>
                </c:pt>
                <c:pt idx="251">
                  <c:v>5</c:v>
                </c:pt>
                <c:pt idx="252">
                  <c:v>1</c:v>
                </c:pt>
                <c:pt idx="253">
                  <c:v>5</c:v>
                </c:pt>
                <c:pt idx="254">
                  <c:v>6</c:v>
                </c:pt>
                <c:pt idx="255">
                  <c:v>15</c:v>
                </c:pt>
                <c:pt idx="256">
                  <c:v>9</c:v>
                </c:pt>
                <c:pt idx="257">
                  <c:v>9</c:v>
                </c:pt>
                <c:pt idx="258">
                  <c:v>8</c:v>
                </c:pt>
                <c:pt idx="259">
                  <c:v>4</c:v>
                </c:pt>
                <c:pt idx="260">
                  <c:v>4</c:v>
                </c:pt>
                <c:pt idx="261">
                  <c:v>9</c:v>
                </c:pt>
                <c:pt idx="262">
                  <c:v>14</c:v>
                </c:pt>
                <c:pt idx="263">
                  <c:v>7</c:v>
                </c:pt>
                <c:pt idx="264">
                  <c:v>10</c:v>
                </c:pt>
                <c:pt idx="265">
                  <c:v>11</c:v>
                </c:pt>
                <c:pt idx="266">
                  <c:v>6</c:v>
                </c:pt>
                <c:pt idx="267">
                  <c:v>14</c:v>
                </c:pt>
                <c:pt idx="268">
                  <c:v>15</c:v>
                </c:pt>
                <c:pt idx="269">
                  <c:v>17</c:v>
                </c:pt>
                <c:pt idx="270">
                  <c:v>11</c:v>
                </c:pt>
                <c:pt idx="271">
                  <c:v>16</c:v>
                </c:pt>
                <c:pt idx="272">
                  <c:v>6</c:v>
                </c:pt>
                <c:pt idx="273">
                  <c:v>10</c:v>
                </c:pt>
                <c:pt idx="274">
                  <c:v>4</c:v>
                </c:pt>
                <c:pt idx="275">
                  <c:v>16</c:v>
                </c:pt>
                <c:pt idx="276">
                  <c:v>18</c:v>
                </c:pt>
                <c:pt idx="277">
                  <c:v>8</c:v>
                </c:pt>
                <c:pt idx="278">
                  <c:v>26</c:v>
                </c:pt>
                <c:pt idx="279">
                  <c:v>6</c:v>
                </c:pt>
                <c:pt idx="280">
                  <c:v>19</c:v>
                </c:pt>
                <c:pt idx="281">
                  <c:v>8</c:v>
                </c:pt>
                <c:pt idx="282">
                  <c:v>18</c:v>
                </c:pt>
                <c:pt idx="283">
                  <c:v>21</c:v>
                </c:pt>
                <c:pt idx="284">
                  <c:v>13</c:v>
                </c:pt>
                <c:pt idx="285">
                  <c:v>15</c:v>
                </c:pt>
                <c:pt idx="286">
                  <c:v>10</c:v>
                </c:pt>
                <c:pt idx="287">
                  <c:v>3</c:v>
                </c:pt>
                <c:pt idx="288">
                  <c:v>3</c:v>
                </c:pt>
                <c:pt idx="289">
                  <c:v>11</c:v>
                </c:pt>
                <c:pt idx="290">
                  <c:v>24</c:v>
                </c:pt>
                <c:pt idx="291">
                  <c:v>16</c:v>
                </c:pt>
                <c:pt idx="292">
                  <c:v>11</c:v>
                </c:pt>
                <c:pt idx="293">
                  <c:v>11</c:v>
                </c:pt>
                <c:pt idx="294">
                  <c:v>15</c:v>
                </c:pt>
                <c:pt idx="295">
                  <c:v>16</c:v>
                </c:pt>
                <c:pt idx="296">
                  <c:v>20</c:v>
                </c:pt>
                <c:pt idx="297">
                  <c:v>10</c:v>
                </c:pt>
                <c:pt idx="298">
                  <c:v>10</c:v>
                </c:pt>
                <c:pt idx="299">
                  <c:v>16</c:v>
                </c:pt>
                <c:pt idx="300">
                  <c:v>16</c:v>
                </c:pt>
                <c:pt idx="301">
                  <c:v>14</c:v>
                </c:pt>
                <c:pt idx="302">
                  <c:v>9</c:v>
                </c:pt>
                <c:pt idx="303">
                  <c:v>19</c:v>
                </c:pt>
                <c:pt idx="304">
                  <c:v>2</c:v>
                </c:pt>
                <c:pt idx="305">
                  <c:v>14</c:v>
                </c:pt>
                <c:pt idx="306">
                  <c:v>6</c:v>
                </c:pt>
                <c:pt idx="307">
                  <c:v>8</c:v>
                </c:pt>
                <c:pt idx="308">
                  <c:v>7</c:v>
                </c:pt>
                <c:pt idx="309">
                  <c:v>11</c:v>
                </c:pt>
                <c:pt idx="310">
                  <c:v>23</c:v>
                </c:pt>
                <c:pt idx="311">
                  <c:v>9</c:v>
                </c:pt>
                <c:pt idx="312">
                  <c:v>11</c:v>
                </c:pt>
                <c:pt idx="313">
                  <c:v>15</c:v>
                </c:pt>
                <c:pt idx="314">
                  <c:v>14</c:v>
                </c:pt>
                <c:pt idx="315">
                  <c:v>7</c:v>
                </c:pt>
                <c:pt idx="316">
                  <c:v>15</c:v>
                </c:pt>
                <c:pt idx="317">
                  <c:v>8</c:v>
                </c:pt>
                <c:pt idx="318">
                  <c:v>14</c:v>
                </c:pt>
                <c:pt idx="319">
                  <c:v>17</c:v>
                </c:pt>
                <c:pt idx="320">
                  <c:v>10</c:v>
                </c:pt>
                <c:pt idx="321">
                  <c:v>11</c:v>
                </c:pt>
                <c:pt idx="322">
                  <c:v>6</c:v>
                </c:pt>
                <c:pt idx="323">
                  <c:v>20</c:v>
                </c:pt>
                <c:pt idx="324">
                  <c:v>8</c:v>
                </c:pt>
                <c:pt idx="325">
                  <c:v>13</c:v>
                </c:pt>
                <c:pt idx="326">
                  <c:v>6</c:v>
                </c:pt>
                <c:pt idx="327">
                  <c:v>8</c:v>
                </c:pt>
                <c:pt idx="328">
                  <c:v>9</c:v>
                </c:pt>
                <c:pt idx="329">
                  <c:v>9</c:v>
                </c:pt>
                <c:pt idx="330">
                  <c:v>9</c:v>
                </c:pt>
                <c:pt idx="331">
                  <c:v>6</c:v>
                </c:pt>
                <c:pt idx="332">
                  <c:v>8</c:v>
                </c:pt>
                <c:pt idx="333">
                  <c:v>6</c:v>
                </c:pt>
                <c:pt idx="334">
                  <c:v>13</c:v>
                </c:pt>
                <c:pt idx="335">
                  <c:v>6</c:v>
                </c:pt>
                <c:pt idx="336">
                  <c:v>16</c:v>
                </c:pt>
                <c:pt idx="337">
                  <c:v>14</c:v>
                </c:pt>
                <c:pt idx="338">
                  <c:v>12</c:v>
                </c:pt>
                <c:pt idx="339">
                  <c:v>23</c:v>
                </c:pt>
                <c:pt idx="340">
                  <c:v>11</c:v>
                </c:pt>
                <c:pt idx="341">
                  <c:v>17</c:v>
                </c:pt>
                <c:pt idx="342">
                  <c:v>9</c:v>
                </c:pt>
                <c:pt idx="343">
                  <c:v>16</c:v>
                </c:pt>
                <c:pt idx="344">
                  <c:v>10</c:v>
                </c:pt>
                <c:pt idx="345">
                  <c:v>10</c:v>
                </c:pt>
                <c:pt idx="346">
                  <c:v>17</c:v>
                </c:pt>
                <c:pt idx="347">
                  <c:v>10</c:v>
                </c:pt>
                <c:pt idx="348">
                  <c:v>9</c:v>
                </c:pt>
                <c:pt idx="349">
                  <c:v>7</c:v>
                </c:pt>
                <c:pt idx="350">
                  <c:v>15</c:v>
                </c:pt>
                <c:pt idx="351">
                  <c:v>6</c:v>
                </c:pt>
                <c:pt idx="352">
                  <c:v>5</c:v>
                </c:pt>
                <c:pt idx="353">
                  <c:v>8</c:v>
                </c:pt>
                <c:pt idx="354">
                  <c:v>8</c:v>
                </c:pt>
                <c:pt idx="355">
                  <c:v>8</c:v>
                </c:pt>
                <c:pt idx="356">
                  <c:v>14</c:v>
                </c:pt>
                <c:pt idx="357">
                  <c:v>8</c:v>
                </c:pt>
                <c:pt idx="358">
                  <c:v>10</c:v>
                </c:pt>
                <c:pt idx="359">
                  <c:v>30</c:v>
                </c:pt>
                <c:pt idx="360">
                  <c:v>27</c:v>
                </c:pt>
                <c:pt idx="361">
                  <c:v>19</c:v>
                </c:pt>
                <c:pt idx="362">
                  <c:v>18</c:v>
                </c:pt>
                <c:pt idx="363">
                  <c:v>6</c:v>
                </c:pt>
                <c:pt idx="364">
                  <c:v>5</c:v>
                </c:pt>
                <c:pt idx="365">
                  <c:v>19</c:v>
                </c:pt>
                <c:pt idx="366">
                  <c:v>16</c:v>
                </c:pt>
                <c:pt idx="367">
                  <c:v>19</c:v>
                </c:pt>
                <c:pt idx="368">
                  <c:v>17</c:v>
                </c:pt>
                <c:pt idx="369">
                  <c:v>13</c:v>
                </c:pt>
                <c:pt idx="370">
                  <c:v>15</c:v>
                </c:pt>
                <c:pt idx="371">
                  <c:v>8</c:v>
                </c:pt>
                <c:pt idx="372">
                  <c:v>5</c:v>
                </c:pt>
                <c:pt idx="373">
                  <c:v>12</c:v>
                </c:pt>
                <c:pt idx="374">
                  <c:v>11</c:v>
                </c:pt>
                <c:pt idx="375">
                  <c:v>22</c:v>
                </c:pt>
                <c:pt idx="376">
                  <c:v>12</c:v>
                </c:pt>
                <c:pt idx="377">
                  <c:v>18</c:v>
                </c:pt>
                <c:pt idx="378">
                  <c:v>12</c:v>
                </c:pt>
                <c:pt idx="379">
                  <c:v>15</c:v>
                </c:pt>
                <c:pt idx="380">
                  <c:v>31</c:v>
                </c:pt>
                <c:pt idx="381">
                  <c:v>19</c:v>
                </c:pt>
                <c:pt idx="382">
                  <c:v>15</c:v>
                </c:pt>
                <c:pt idx="383">
                  <c:v>16</c:v>
                </c:pt>
                <c:pt idx="384">
                  <c:v>9</c:v>
                </c:pt>
                <c:pt idx="385">
                  <c:v>7</c:v>
                </c:pt>
                <c:pt idx="386">
                  <c:v>16</c:v>
                </c:pt>
                <c:pt idx="387">
                  <c:v>24</c:v>
                </c:pt>
                <c:pt idx="388">
                  <c:v>12</c:v>
                </c:pt>
                <c:pt idx="389">
                  <c:v>14</c:v>
                </c:pt>
                <c:pt idx="390">
                  <c:v>18</c:v>
                </c:pt>
                <c:pt idx="391">
                  <c:v>14</c:v>
                </c:pt>
                <c:pt idx="392">
                  <c:v>17</c:v>
                </c:pt>
                <c:pt idx="393">
                  <c:v>14</c:v>
                </c:pt>
                <c:pt idx="394">
                  <c:v>19</c:v>
                </c:pt>
                <c:pt idx="395">
                  <c:v>16</c:v>
                </c:pt>
                <c:pt idx="396">
                  <c:v>16</c:v>
                </c:pt>
                <c:pt idx="397">
                  <c:v>12</c:v>
                </c:pt>
                <c:pt idx="398">
                  <c:v>20</c:v>
                </c:pt>
                <c:pt idx="399">
                  <c:v>10</c:v>
                </c:pt>
                <c:pt idx="400">
                  <c:v>7</c:v>
                </c:pt>
                <c:pt idx="401">
                  <c:v>17</c:v>
                </c:pt>
                <c:pt idx="402">
                  <c:v>8</c:v>
                </c:pt>
                <c:pt idx="403">
                  <c:v>10</c:v>
                </c:pt>
                <c:pt idx="404">
                  <c:v>18</c:v>
                </c:pt>
                <c:pt idx="405">
                  <c:v>25</c:v>
                </c:pt>
                <c:pt idx="406">
                  <c:v>11</c:v>
                </c:pt>
                <c:pt idx="407">
                  <c:v>14</c:v>
                </c:pt>
                <c:pt idx="408">
                  <c:v>22</c:v>
                </c:pt>
                <c:pt idx="409">
                  <c:v>15</c:v>
                </c:pt>
                <c:pt idx="410">
                  <c:v>14</c:v>
                </c:pt>
                <c:pt idx="411">
                  <c:v>17</c:v>
                </c:pt>
                <c:pt idx="412">
                  <c:v>18</c:v>
                </c:pt>
                <c:pt idx="413">
                  <c:v>12</c:v>
                </c:pt>
                <c:pt idx="414">
                  <c:v>15</c:v>
                </c:pt>
                <c:pt idx="415">
                  <c:v>23</c:v>
                </c:pt>
                <c:pt idx="416">
                  <c:v>22</c:v>
                </c:pt>
                <c:pt idx="417">
                  <c:v>24</c:v>
                </c:pt>
                <c:pt idx="418">
                  <c:v>18</c:v>
                </c:pt>
                <c:pt idx="419">
                  <c:v>16</c:v>
                </c:pt>
                <c:pt idx="420">
                  <c:v>10</c:v>
                </c:pt>
                <c:pt idx="421">
                  <c:v>18</c:v>
                </c:pt>
                <c:pt idx="422">
                  <c:v>21</c:v>
                </c:pt>
                <c:pt idx="423">
                  <c:v>6</c:v>
                </c:pt>
                <c:pt idx="424">
                  <c:v>9</c:v>
                </c:pt>
                <c:pt idx="425">
                  <c:v>16</c:v>
                </c:pt>
                <c:pt idx="426">
                  <c:v>13</c:v>
                </c:pt>
                <c:pt idx="427">
                  <c:v>12</c:v>
                </c:pt>
                <c:pt idx="428">
                  <c:v>13</c:v>
                </c:pt>
                <c:pt idx="429">
                  <c:v>20</c:v>
                </c:pt>
                <c:pt idx="430">
                  <c:v>25</c:v>
                </c:pt>
                <c:pt idx="431">
                  <c:v>15</c:v>
                </c:pt>
                <c:pt idx="432">
                  <c:v>19</c:v>
                </c:pt>
                <c:pt idx="433">
                  <c:v>16</c:v>
                </c:pt>
                <c:pt idx="434">
                  <c:v>9</c:v>
                </c:pt>
                <c:pt idx="435">
                  <c:v>27</c:v>
                </c:pt>
                <c:pt idx="436">
                  <c:v>24</c:v>
                </c:pt>
                <c:pt idx="437">
                  <c:v>27</c:v>
                </c:pt>
                <c:pt idx="438">
                  <c:v>18</c:v>
                </c:pt>
                <c:pt idx="439">
                  <c:v>24</c:v>
                </c:pt>
                <c:pt idx="440">
                  <c:v>24</c:v>
                </c:pt>
                <c:pt idx="441">
                  <c:v>36</c:v>
                </c:pt>
                <c:pt idx="442">
                  <c:v>24</c:v>
                </c:pt>
                <c:pt idx="443">
                  <c:v>25</c:v>
                </c:pt>
                <c:pt idx="444">
                  <c:v>42</c:v>
                </c:pt>
                <c:pt idx="445">
                  <c:v>20</c:v>
                </c:pt>
                <c:pt idx="446">
                  <c:v>19</c:v>
                </c:pt>
                <c:pt idx="447">
                  <c:v>27</c:v>
                </c:pt>
                <c:pt idx="448">
                  <c:v>21</c:v>
                </c:pt>
                <c:pt idx="449">
                  <c:v>18</c:v>
                </c:pt>
                <c:pt idx="450">
                  <c:v>20</c:v>
                </c:pt>
                <c:pt idx="451">
                  <c:v>23</c:v>
                </c:pt>
                <c:pt idx="452">
                  <c:v>21</c:v>
                </c:pt>
                <c:pt idx="453">
                  <c:v>22</c:v>
                </c:pt>
                <c:pt idx="454">
                  <c:v>30</c:v>
                </c:pt>
                <c:pt idx="455">
                  <c:v>9</c:v>
                </c:pt>
                <c:pt idx="456">
                  <c:v>19</c:v>
                </c:pt>
                <c:pt idx="457">
                  <c:v>22</c:v>
                </c:pt>
                <c:pt idx="458">
                  <c:v>19</c:v>
                </c:pt>
                <c:pt idx="459">
                  <c:v>18</c:v>
                </c:pt>
                <c:pt idx="460">
                  <c:v>14</c:v>
                </c:pt>
                <c:pt idx="461">
                  <c:v>23</c:v>
                </c:pt>
                <c:pt idx="462">
                  <c:v>39</c:v>
                </c:pt>
                <c:pt idx="463">
                  <c:v>10</c:v>
                </c:pt>
                <c:pt idx="464">
                  <c:v>22</c:v>
                </c:pt>
                <c:pt idx="465">
                  <c:v>13</c:v>
                </c:pt>
                <c:pt idx="466">
                  <c:v>16</c:v>
                </c:pt>
                <c:pt idx="467">
                  <c:v>15</c:v>
                </c:pt>
                <c:pt idx="468">
                  <c:v>22</c:v>
                </c:pt>
                <c:pt idx="469">
                  <c:v>9</c:v>
                </c:pt>
                <c:pt idx="470">
                  <c:v>8</c:v>
                </c:pt>
                <c:pt idx="471">
                  <c:v>23</c:v>
                </c:pt>
                <c:pt idx="472">
                  <c:v>20</c:v>
                </c:pt>
                <c:pt idx="473">
                  <c:v>27</c:v>
                </c:pt>
                <c:pt idx="474">
                  <c:v>17</c:v>
                </c:pt>
                <c:pt idx="475">
                  <c:v>17</c:v>
                </c:pt>
                <c:pt idx="476">
                  <c:v>22</c:v>
                </c:pt>
                <c:pt idx="477">
                  <c:v>11</c:v>
                </c:pt>
                <c:pt idx="478">
                  <c:v>25</c:v>
                </c:pt>
                <c:pt idx="479">
                  <c:v>16</c:v>
                </c:pt>
                <c:pt idx="480">
                  <c:v>13</c:v>
                </c:pt>
                <c:pt idx="481">
                  <c:v>20</c:v>
                </c:pt>
                <c:pt idx="482">
                  <c:v>17</c:v>
                </c:pt>
                <c:pt idx="483">
                  <c:v>17</c:v>
                </c:pt>
                <c:pt idx="484">
                  <c:v>12</c:v>
                </c:pt>
                <c:pt idx="485">
                  <c:v>17</c:v>
                </c:pt>
                <c:pt idx="486">
                  <c:v>7</c:v>
                </c:pt>
                <c:pt idx="487">
                  <c:v>12</c:v>
                </c:pt>
                <c:pt idx="488">
                  <c:v>16</c:v>
                </c:pt>
                <c:pt idx="489">
                  <c:v>18</c:v>
                </c:pt>
                <c:pt idx="490">
                  <c:v>12</c:v>
                </c:pt>
                <c:pt idx="491">
                  <c:v>22</c:v>
                </c:pt>
                <c:pt idx="492">
                  <c:v>37</c:v>
                </c:pt>
                <c:pt idx="493">
                  <c:v>12</c:v>
                </c:pt>
                <c:pt idx="494">
                  <c:v>25</c:v>
                </c:pt>
                <c:pt idx="495">
                  <c:v>31</c:v>
                </c:pt>
                <c:pt idx="496">
                  <c:v>18</c:v>
                </c:pt>
                <c:pt idx="497">
                  <c:v>23</c:v>
                </c:pt>
                <c:pt idx="498">
                  <c:v>27</c:v>
                </c:pt>
                <c:pt idx="499">
                  <c:v>29</c:v>
                </c:pt>
                <c:pt idx="500">
                  <c:v>18</c:v>
                </c:pt>
                <c:pt idx="501">
                  <c:v>22</c:v>
                </c:pt>
                <c:pt idx="502">
                  <c:v>17</c:v>
                </c:pt>
                <c:pt idx="503">
                  <c:v>17</c:v>
                </c:pt>
                <c:pt idx="504">
                  <c:v>17</c:v>
                </c:pt>
                <c:pt idx="505">
                  <c:v>30</c:v>
                </c:pt>
                <c:pt idx="506">
                  <c:v>30</c:v>
                </c:pt>
                <c:pt idx="507">
                  <c:v>20</c:v>
                </c:pt>
                <c:pt idx="508">
                  <c:v>19</c:v>
                </c:pt>
                <c:pt idx="509">
                  <c:v>16</c:v>
                </c:pt>
                <c:pt idx="510">
                  <c:v>9</c:v>
                </c:pt>
                <c:pt idx="511">
                  <c:v>11</c:v>
                </c:pt>
                <c:pt idx="512">
                  <c:v>19</c:v>
                </c:pt>
                <c:pt idx="513">
                  <c:v>22</c:v>
                </c:pt>
                <c:pt idx="514">
                  <c:v>10</c:v>
                </c:pt>
                <c:pt idx="515">
                  <c:v>20</c:v>
                </c:pt>
                <c:pt idx="516">
                  <c:v>24</c:v>
                </c:pt>
                <c:pt idx="517">
                  <c:v>13</c:v>
                </c:pt>
                <c:pt idx="518">
                  <c:v>13</c:v>
                </c:pt>
                <c:pt idx="519">
                  <c:v>19</c:v>
                </c:pt>
                <c:pt idx="520">
                  <c:v>22</c:v>
                </c:pt>
                <c:pt idx="521">
                  <c:v>22</c:v>
                </c:pt>
                <c:pt idx="522">
                  <c:v>22</c:v>
                </c:pt>
                <c:pt idx="523">
                  <c:v>17</c:v>
                </c:pt>
                <c:pt idx="524">
                  <c:v>10</c:v>
                </c:pt>
                <c:pt idx="525">
                  <c:v>11</c:v>
                </c:pt>
                <c:pt idx="526">
                  <c:v>9</c:v>
                </c:pt>
                <c:pt idx="527">
                  <c:v>21</c:v>
                </c:pt>
                <c:pt idx="528">
                  <c:v>16</c:v>
                </c:pt>
                <c:pt idx="529">
                  <c:v>26</c:v>
                </c:pt>
                <c:pt idx="530">
                  <c:v>15</c:v>
                </c:pt>
                <c:pt idx="531">
                  <c:v>19</c:v>
                </c:pt>
                <c:pt idx="532">
                  <c:v>15</c:v>
                </c:pt>
                <c:pt idx="533">
                  <c:v>13</c:v>
                </c:pt>
                <c:pt idx="534">
                  <c:v>14</c:v>
                </c:pt>
                <c:pt idx="535">
                  <c:v>17</c:v>
                </c:pt>
                <c:pt idx="536">
                  <c:v>19</c:v>
                </c:pt>
                <c:pt idx="537">
                  <c:v>12</c:v>
                </c:pt>
                <c:pt idx="538">
                  <c:v>13</c:v>
                </c:pt>
                <c:pt idx="539">
                  <c:v>9</c:v>
                </c:pt>
                <c:pt idx="540">
                  <c:v>14</c:v>
                </c:pt>
                <c:pt idx="541">
                  <c:v>11</c:v>
                </c:pt>
                <c:pt idx="542">
                  <c:v>14</c:v>
                </c:pt>
                <c:pt idx="543">
                  <c:v>12</c:v>
                </c:pt>
                <c:pt idx="544">
                  <c:v>17</c:v>
                </c:pt>
                <c:pt idx="545">
                  <c:v>7</c:v>
                </c:pt>
                <c:pt idx="546">
                  <c:v>17</c:v>
                </c:pt>
                <c:pt idx="547">
                  <c:v>21</c:v>
                </c:pt>
                <c:pt idx="548">
                  <c:v>25</c:v>
                </c:pt>
                <c:pt idx="549">
                  <c:v>17</c:v>
                </c:pt>
                <c:pt idx="550">
                  <c:v>15</c:v>
                </c:pt>
                <c:pt idx="551">
                  <c:v>13</c:v>
                </c:pt>
                <c:pt idx="552">
                  <c:v>15</c:v>
                </c:pt>
                <c:pt idx="553">
                  <c:v>11</c:v>
                </c:pt>
                <c:pt idx="554">
                  <c:v>9</c:v>
                </c:pt>
                <c:pt idx="555">
                  <c:v>13</c:v>
                </c:pt>
                <c:pt idx="556">
                  <c:v>22</c:v>
                </c:pt>
                <c:pt idx="557">
                  <c:v>13</c:v>
                </c:pt>
                <c:pt idx="558">
                  <c:v>8</c:v>
                </c:pt>
                <c:pt idx="559">
                  <c:v>14</c:v>
                </c:pt>
                <c:pt idx="560">
                  <c:v>16</c:v>
                </c:pt>
                <c:pt idx="561">
                  <c:v>22</c:v>
                </c:pt>
                <c:pt idx="562">
                  <c:v>25</c:v>
                </c:pt>
                <c:pt idx="563">
                  <c:v>15</c:v>
                </c:pt>
                <c:pt idx="564">
                  <c:v>11</c:v>
                </c:pt>
                <c:pt idx="565">
                  <c:v>7</c:v>
                </c:pt>
                <c:pt idx="566">
                  <c:v>17</c:v>
                </c:pt>
                <c:pt idx="567">
                  <c:v>18</c:v>
                </c:pt>
                <c:pt idx="568">
                  <c:v>20</c:v>
                </c:pt>
                <c:pt idx="569">
                  <c:v>19</c:v>
                </c:pt>
                <c:pt idx="570">
                  <c:v>11</c:v>
                </c:pt>
                <c:pt idx="571">
                  <c:v>15</c:v>
                </c:pt>
                <c:pt idx="572">
                  <c:v>10</c:v>
                </c:pt>
                <c:pt idx="573">
                  <c:v>21</c:v>
                </c:pt>
                <c:pt idx="574">
                  <c:v>22</c:v>
                </c:pt>
                <c:pt idx="575">
                  <c:v>20</c:v>
                </c:pt>
                <c:pt idx="576">
                  <c:v>20</c:v>
                </c:pt>
                <c:pt idx="577">
                  <c:v>18</c:v>
                </c:pt>
                <c:pt idx="578">
                  <c:v>21</c:v>
                </c:pt>
                <c:pt idx="579">
                  <c:v>17</c:v>
                </c:pt>
                <c:pt idx="580">
                  <c:v>13</c:v>
                </c:pt>
                <c:pt idx="581">
                  <c:v>8</c:v>
                </c:pt>
                <c:pt idx="582">
                  <c:v>15</c:v>
                </c:pt>
                <c:pt idx="583">
                  <c:v>20</c:v>
                </c:pt>
                <c:pt idx="584">
                  <c:v>13</c:v>
                </c:pt>
                <c:pt idx="585">
                  <c:v>14</c:v>
                </c:pt>
                <c:pt idx="586">
                  <c:v>12</c:v>
                </c:pt>
                <c:pt idx="587">
                  <c:v>28</c:v>
                </c:pt>
                <c:pt idx="588">
                  <c:v>14</c:v>
                </c:pt>
                <c:pt idx="589">
                  <c:v>12</c:v>
                </c:pt>
                <c:pt idx="590">
                  <c:v>23</c:v>
                </c:pt>
                <c:pt idx="591">
                  <c:v>16</c:v>
                </c:pt>
                <c:pt idx="592">
                  <c:v>17</c:v>
                </c:pt>
                <c:pt idx="593">
                  <c:v>12</c:v>
                </c:pt>
                <c:pt idx="594">
                  <c:v>11</c:v>
                </c:pt>
                <c:pt idx="595">
                  <c:v>14</c:v>
                </c:pt>
                <c:pt idx="596">
                  <c:v>27</c:v>
                </c:pt>
                <c:pt idx="597">
                  <c:v>25</c:v>
                </c:pt>
                <c:pt idx="598">
                  <c:v>15</c:v>
                </c:pt>
                <c:pt idx="599">
                  <c:v>8</c:v>
                </c:pt>
                <c:pt idx="600">
                  <c:v>28</c:v>
                </c:pt>
                <c:pt idx="601">
                  <c:v>16</c:v>
                </c:pt>
                <c:pt idx="602">
                  <c:v>16</c:v>
                </c:pt>
                <c:pt idx="603">
                  <c:v>22</c:v>
                </c:pt>
                <c:pt idx="604">
                  <c:v>15</c:v>
                </c:pt>
                <c:pt idx="60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19-4960-B347-9EB3EEAD4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645928"/>
        <c:axId val="766643304"/>
      </c:barChart>
      <c:dateAx>
        <c:axId val="766645928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6643304"/>
        <c:crosses val="autoZero"/>
        <c:auto val="1"/>
        <c:lblOffset val="100"/>
        <c:baseTimeUnit val="days"/>
      </c:dateAx>
      <c:valAx>
        <c:axId val="76664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66645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932602274121"/>
          <c:y val="0.2814267897200019"/>
          <c:w val="0.2458676433065983"/>
          <c:h val="0.10279560218733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/>
              <a:t>輸入患者確診数の推移</a:t>
            </a:r>
            <a:endParaRPr lang="en-US" altLang="ja-JP" sz="1800" b="1"/>
          </a:p>
        </c:rich>
      </c:tx>
      <c:layout>
        <c:manualLayout>
          <c:xMode val="edge"/>
          <c:yMode val="edge"/>
          <c:x val="0.27964231840257742"/>
          <c:y val="3.0004763606049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3820276501868363E-2"/>
          <c:y val="1.2152887876695098E-2"/>
          <c:w val="0.91925055299468239"/>
          <c:h val="0.89170140081828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香港マカオ台湾の患者・海外輸入症例・無症状病原体保有者!$BF$69</c:f>
              <c:strCache>
                <c:ptCount val="1"/>
                <c:pt idx="0">
                  <c:v>確診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香港マカオ台湾の患者・海外輸入症例・無症状病原体保有者!$BE$70:$BE$704</c:f>
              <c:numCache>
                <c:formatCode>m"月"d"日"</c:formatCode>
                <c:ptCount val="635"/>
                <c:pt idx="0">
                  <c:v>43894</c:v>
                </c:pt>
                <c:pt idx="1">
                  <c:v>43895</c:v>
                </c:pt>
                <c:pt idx="2">
                  <c:v>43896</c:v>
                </c:pt>
                <c:pt idx="3">
                  <c:v>43897</c:v>
                </c:pt>
                <c:pt idx="4">
                  <c:v>43898</c:v>
                </c:pt>
                <c:pt idx="5">
                  <c:v>43899</c:v>
                </c:pt>
                <c:pt idx="6">
                  <c:v>43900</c:v>
                </c:pt>
                <c:pt idx="7">
                  <c:v>43901</c:v>
                </c:pt>
                <c:pt idx="8">
                  <c:v>43902</c:v>
                </c:pt>
                <c:pt idx="9">
                  <c:v>43903</c:v>
                </c:pt>
                <c:pt idx="10">
                  <c:v>43904</c:v>
                </c:pt>
                <c:pt idx="11">
                  <c:v>43905</c:v>
                </c:pt>
                <c:pt idx="12">
                  <c:v>43906</c:v>
                </c:pt>
                <c:pt idx="13">
                  <c:v>43907</c:v>
                </c:pt>
                <c:pt idx="14">
                  <c:v>43908</c:v>
                </c:pt>
                <c:pt idx="15">
                  <c:v>43909</c:v>
                </c:pt>
                <c:pt idx="16">
                  <c:v>43910</c:v>
                </c:pt>
                <c:pt idx="17">
                  <c:v>43911</c:v>
                </c:pt>
                <c:pt idx="18">
                  <c:v>43912</c:v>
                </c:pt>
                <c:pt idx="19">
                  <c:v>43913</c:v>
                </c:pt>
                <c:pt idx="20">
                  <c:v>43914</c:v>
                </c:pt>
                <c:pt idx="21">
                  <c:v>43915</c:v>
                </c:pt>
                <c:pt idx="22">
                  <c:v>43916</c:v>
                </c:pt>
                <c:pt idx="23">
                  <c:v>43917</c:v>
                </c:pt>
                <c:pt idx="24">
                  <c:v>43918</c:v>
                </c:pt>
                <c:pt idx="25">
                  <c:v>43919</c:v>
                </c:pt>
                <c:pt idx="26">
                  <c:v>43920</c:v>
                </c:pt>
                <c:pt idx="27">
                  <c:v>43921</c:v>
                </c:pt>
                <c:pt idx="28">
                  <c:v>43922</c:v>
                </c:pt>
                <c:pt idx="29">
                  <c:v>43923</c:v>
                </c:pt>
                <c:pt idx="30">
                  <c:v>43924</c:v>
                </c:pt>
                <c:pt idx="31">
                  <c:v>43925</c:v>
                </c:pt>
                <c:pt idx="32">
                  <c:v>43926</c:v>
                </c:pt>
                <c:pt idx="33">
                  <c:v>43927</c:v>
                </c:pt>
                <c:pt idx="34">
                  <c:v>43928</c:v>
                </c:pt>
                <c:pt idx="35">
                  <c:v>43929</c:v>
                </c:pt>
                <c:pt idx="36">
                  <c:v>43930</c:v>
                </c:pt>
                <c:pt idx="37">
                  <c:v>43931</c:v>
                </c:pt>
                <c:pt idx="38">
                  <c:v>43932</c:v>
                </c:pt>
                <c:pt idx="39">
                  <c:v>43933</c:v>
                </c:pt>
                <c:pt idx="40">
                  <c:v>43934</c:v>
                </c:pt>
                <c:pt idx="41">
                  <c:v>43935</c:v>
                </c:pt>
                <c:pt idx="42">
                  <c:v>43936</c:v>
                </c:pt>
                <c:pt idx="43">
                  <c:v>43937</c:v>
                </c:pt>
                <c:pt idx="44">
                  <c:v>43938</c:v>
                </c:pt>
                <c:pt idx="45">
                  <c:v>43939</c:v>
                </c:pt>
                <c:pt idx="46">
                  <c:v>43940</c:v>
                </c:pt>
                <c:pt idx="47">
                  <c:v>43941</c:v>
                </c:pt>
                <c:pt idx="48">
                  <c:v>43942</c:v>
                </c:pt>
                <c:pt idx="49">
                  <c:v>43943</c:v>
                </c:pt>
                <c:pt idx="50">
                  <c:v>43944</c:v>
                </c:pt>
                <c:pt idx="51">
                  <c:v>43945</c:v>
                </c:pt>
                <c:pt idx="52">
                  <c:v>43946</c:v>
                </c:pt>
                <c:pt idx="53">
                  <c:v>43947</c:v>
                </c:pt>
                <c:pt idx="54">
                  <c:v>43948</c:v>
                </c:pt>
                <c:pt idx="55">
                  <c:v>43949</c:v>
                </c:pt>
                <c:pt idx="56">
                  <c:v>43950</c:v>
                </c:pt>
                <c:pt idx="57">
                  <c:v>43951</c:v>
                </c:pt>
                <c:pt idx="58">
                  <c:v>43952</c:v>
                </c:pt>
                <c:pt idx="59">
                  <c:v>43953</c:v>
                </c:pt>
                <c:pt idx="60">
                  <c:v>43954</c:v>
                </c:pt>
                <c:pt idx="61">
                  <c:v>43955</c:v>
                </c:pt>
                <c:pt idx="62">
                  <c:v>43956</c:v>
                </c:pt>
                <c:pt idx="63">
                  <c:v>43957</c:v>
                </c:pt>
                <c:pt idx="64">
                  <c:v>43958</c:v>
                </c:pt>
                <c:pt idx="65">
                  <c:v>43959</c:v>
                </c:pt>
                <c:pt idx="66">
                  <c:v>43960</c:v>
                </c:pt>
                <c:pt idx="67">
                  <c:v>43961</c:v>
                </c:pt>
                <c:pt idx="68">
                  <c:v>43962</c:v>
                </c:pt>
                <c:pt idx="69">
                  <c:v>43963</c:v>
                </c:pt>
                <c:pt idx="70">
                  <c:v>43964</c:v>
                </c:pt>
                <c:pt idx="71">
                  <c:v>43965</c:v>
                </c:pt>
                <c:pt idx="72">
                  <c:v>43966</c:v>
                </c:pt>
                <c:pt idx="73">
                  <c:v>43967</c:v>
                </c:pt>
                <c:pt idx="74">
                  <c:v>43968</c:v>
                </c:pt>
                <c:pt idx="75">
                  <c:v>43969</c:v>
                </c:pt>
                <c:pt idx="76">
                  <c:v>43970</c:v>
                </c:pt>
                <c:pt idx="77">
                  <c:v>43971</c:v>
                </c:pt>
                <c:pt idx="78">
                  <c:v>43972</c:v>
                </c:pt>
                <c:pt idx="79">
                  <c:v>43973</c:v>
                </c:pt>
                <c:pt idx="80">
                  <c:v>43974</c:v>
                </c:pt>
                <c:pt idx="81">
                  <c:v>43975</c:v>
                </c:pt>
                <c:pt idx="82">
                  <c:v>43976</c:v>
                </c:pt>
                <c:pt idx="83">
                  <c:v>43977</c:v>
                </c:pt>
                <c:pt idx="84">
                  <c:v>43978</c:v>
                </c:pt>
                <c:pt idx="85">
                  <c:v>43979</c:v>
                </c:pt>
                <c:pt idx="86">
                  <c:v>43980</c:v>
                </c:pt>
                <c:pt idx="87">
                  <c:v>43981</c:v>
                </c:pt>
                <c:pt idx="88">
                  <c:v>43982</c:v>
                </c:pt>
                <c:pt idx="89">
                  <c:v>43983</c:v>
                </c:pt>
                <c:pt idx="90">
                  <c:v>43984</c:v>
                </c:pt>
                <c:pt idx="91">
                  <c:v>43985</c:v>
                </c:pt>
                <c:pt idx="92">
                  <c:v>43986</c:v>
                </c:pt>
                <c:pt idx="93">
                  <c:v>43987</c:v>
                </c:pt>
                <c:pt idx="94">
                  <c:v>43988</c:v>
                </c:pt>
                <c:pt idx="95">
                  <c:v>43989</c:v>
                </c:pt>
                <c:pt idx="96">
                  <c:v>43990</c:v>
                </c:pt>
                <c:pt idx="97">
                  <c:v>43991</c:v>
                </c:pt>
                <c:pt idx="98">
                  <c:v>43992</c:v>
                </c:pt>
                <c:pt idx="99">
                  <c:v>43993</c:v>
                </c:pt>
                <c:pt idx="100">
                  <c:v>43994</c:v>
                </c:pt>
                <c:pt idx="101">
                  <c:v>43995</c:v>
                </c:pt>
                <c:pt idx="102">
                  <c:v>43996</c:v>
                </c:pt>
                <c:pt idx="103">
                  <c:v>43997</c:v>
                </c:pt>
                <c:pt idx="104">
                  <c:v>43998</c:v>
                </c:pt>
                <c:pt idx="105">
                  <c:v>43999</c:v>
                </c:pt>
                <c:pt idx="106">
                  <c:v>44000</c:v>
                </c:pt>
                <c:pt idx="107">
                  <c:v>44001</c:v>
                </c:pt>
                <c:pt idx="108">
                  <c:v>44002</c:v>
                </c:pt>
                <c:pt idx="109">
                  <c:v>44003</c:v>
                </c:pt>
                <c:pt idx="110">
                  <c:v>44004</c:v>
                </c:pt>
                <c:pt idx="111">
                  <c:v>44005</c:v>
                </c:pt>
                <c:pt idx="112">
                  <c:v>44006</c:v>
                </c:pt>
                <c:pt idx="113">
                  <c:v>44007</c:v>
                </c:pt>
                <c:pt idx="114">
                  <c:v>44008</c:v>
                </c:pt>
                <c:pt idx="115">
                  <c:v>44009</c:v>
                </c:pt>
                <c:pt idx="116">
                  <c:v>44010</c:v>
                </c:pt>
                <c:pt idx="117">
                  <c:v>44011</c:v>
                </c:pt>
                <c:pt idx="118">
                  <c:v>44012</c:v>
                </c:pt>
                <c:pt idx="119">
                  <c:v>44013</c:v>
                </c:pt>
                <c:pt idx="120">
                  <c:v>44014</c:v>
                </c:pt>
                <c:pt idx="121">
                  <c:v>44015</c:v>
                </c:pt>
                <c:pt idx="122">
                  <c:v>44016</c:v>
                </c:pt>
                <c:pt idx="123">
                  <c:v>44017</c:v>
                </c:pt>
                <c:pt idx="124">
                  <c:v>44018</c:v>
                </c:pt>
                <c:pt idx="125">
                  <c:v>44019</c:v>
                </c:pt>
                <c:pt idx="126">
                  <c:v>44020</c:v>
                </c:pt>
                <c:pt idx="127">
                  <c:v>44021</c:v>
                </c:pt>
                <c:pt idx="128">
                  <c:v>44022</c:v>
                </c:pt>
                <c:pt idx="129">
                  <c:v>44023</c:v>
                </c:pt>
                <c:pt idx="130">
                  <c:v>44024</c:v>
                </c:pt>
                <c:pt idx="131">
                  <c:v>44025</c:v>
                </c:pt>
                <c:pt idx="132">
                  <c:v>44026</c:v>
                </c:pt>
                <c:pt idx="133">
                  <c:v>44027</c:v>
                </c:pt>
                <c:pt idx="134">
                  <c:v>44028</c:v>
                </c:pt>
                <c:pt idx="135">
                  <c:v>44029</c:v>
                </c:pt>
                <c:pt idx="136">
                  <c:v>44030</c:v>
                </c:pt>
                <c:pt idx="137">
                  <c:v>44031</c:v>
                </c:pt>
                <c:pt idx="138">
                  <c:v>44032</c:v>
                </c:pt>
                <c:pt idx="139">
                  <c:v>44033</c:v>
                </c:pt>
                <c:pt idx="140">
                  <c:v>44034</c:v>
                </c:pt>
                <c:pt idx="141">
                  <c:v>44035</c:v>
                </c:pt>
                <c:pt idx="142">
                  <c:v>44036</c:v>
                </c:pt>
                <c:pt idx="143">
                  <c:v>44037</c:v>
                </c:pt>
                <c:pt idx="144">
                  <c:v>44038</c:v>
                </c:pt>
                <c:pt idx="145">
                  <c:v>44039</c:v>
                </c:pt>
                <c:pt idx="146">
                  <c:v>44040</c:v>
                </c:pt>
                <c:pt idx="147">
                  <c:v>44041</c:v>
                </c:pt>
                <c:pt idx="148">
                  <c:v>44042</c:v>
                </c:pt>
                <c:pt idx="149">
                  <c:v>44043</c:v>
                </c:pt>
                <c:pt idx="150">
                  <c:v>44044</c:v>
                </c:pt>
                <c:pt idx="151">
                  <c:v>44045</c:v>
                </c:pt>
                <c:pt idx="152">
                  <c:v>44046</c:v>
                </c:pt>
                <c:pt idx="153">
                  <c:v>44047</c:v>
                </c:pt>
                <c:pt idx="154">
                  <c:v>44048</c:v>
                </c:pt>
                <c:pt idx="155">
                  <c:v>44049</c:v>
                </c:pt>
                <c:pt idx="156">
                  <c:v>44050</c:v>
                </c:pt>
                <c:pt idx="157">
                  <c:v>44051</c:v>
                </c:pt>
                <c:pt idx="158">
                  <c:v>44052</c:v>
                </c:pt>
                <c:pt idx="159">
                  <c:v>44053</c:v>
                </c:pt>
                <c:pt idx="160">
                  <c:v>44054</c:v>
                </c:pt>
                <c:pt idx="161">
                  <c:v>44055</c:v>
                </c:pt>
                <c:pt idx="162">
                  <c:v>44056</c:v>
                </c:pt>
                <c:pt idx="163">
                  <c:v>44057</c:v>
                </c:pt>
                <c:pt idx="164">
                  <c:v>44058</c:v>
                </c:pt>
                <c:pt idx="165">
                  <c:v>44059</c:v>
                </c:pt>
                <c:pt idx="166">
                  <c:v>44060</c:v>
                </c:pt>
                <c:pt idx="167">
                  <c:v>44061</c:v>
                </c:pt>
                <c:pt idx="168">
                  <c:v>44062</c:v>
                </c:pt>
                <c:pt idx="169">
                  <c:v>44063</c:v>
                </c:pt>
                <c:pt idx="170">
                  <c:v>44064</c:v>
                </c:pt>
                <c:pt idx="171">
                  <c:v>44065</c:v>
                </c:pt>
                <c:pt idx="172">
                  <c:v>44066</c:v>
                </c:pt>
                <c:pt idx="173">
                  <c:v>44067</c:v>
                </c:pt>
                <c:pt idx="174">
                  <c:v>44068</c:v>
                </c:pt>
                <c:pt idx="175">
                  <c:v>44069</c:v>
                </c:pt>
                <c:pt idx="176">
                  <c:v>44070</c:v>
                </c:pt>
                <c:pt idx="177">
                  <c:v>44071</c:v>
                </c:pt>
                <c:pt idx="178">
                  <c:v>44072</c:v>
                </c:pt>
                <c:pt idx="179">
                  <c:v>44073</c:v>
                </c:pt>
                <c:pt idx="180">
                  <c:v>44074</c:v>
                </c:pt>
                <c:pt idx="181">
                  <c:v>44075</c:v>
                </c:pt>
                <c:pt idx="182">
                  <c:v>44076</c:v>
                </c:pt>
                <c:pt idx="183">
                  <c:v>44077</c:v>
                </c:pt>
                <c:pt idx="184">
                  <c:v>44078</c:v>
                </c:pt>
                <c:pt idx="185">
                  <c:v>44079</c:v>
                </c:pt>
                <c:pt idx="186">
                  <c:v>44080</c:v>
                </c:pt>
                <c:pt idx="187">
                  <c:v>44081</c:v>
                </c:pt>
                <c:pt idx="188">
                  <c:v>44082</c:v>
                </c:pt>
                <c:pt idx="189">
                  <c:v>44083</c:v>
                </c:pt>
                <c:pt idx="190">
                  <c:v>44084</c:v>
                </c:pt>
                <c:pt idx="191">
                  <c:v>44085</c:v>
                </c:pt>
                <c:pt idx="192">
                  <c:v>44086</c:v>
                </c:pt>
                <c:pt idx="193">
                  <c:v>44087</c:v>
                </c:pt>
                <c:pt idx="194">
                  <c:v>44088</c:v>
                </c:pt>
                <c:pt idx="195">
                  <c:v>44089</c:v>
                </c:pt>
                <c:pt idx="196">
                  <c:v>44090</c:v>
                </c:pt>
                <c:pt idx="197">
                  <c:v>44091</c:v>
                </c:pt>
                <c:pt idx="198">
                  <c:v>44092</c:v>
                </c:pt>
                <c:pt idx="199">
                  <c:v>44093</c:v>
                </c:pt>
                <c:pt idx="200">
                  <c:v>44094</c:v>
                </c:pt>
                <c:pt idx="201">
                  <c:v>44095</c:v>
                </c:pt>
                <c:pt idx="202">
                  <c:v>44096</c:v>
                </c:pt>
                <c:pt idx="203">
                  <c:v>44097</c:v>
                </c:pt>
                <c:pt idx="204">
                  <c:v>44098</c:v>
                </c:pt>
                <c:pt idx="205">
                  <c:v>44099</c:v>
                </c:pt>
                <c:pt idx="206">
                  <c:v>44100</c:v>
                </c:pt>
                <c:pt idx="207">
                  <c:v>44101</c:v>
                </c:pt>
                <c:pt idx="208">
                  <c:v>44102</c:v>
                </c:pt>
                <c:pt idx="209">
                  <c:v>44103</c:v>
                </c:pt>
                <c:pt idx="210">
                  <c:v>44104</c:v>
                </c:pt>
                <c:pt idx="211">
                  <c:v>44105</c:v>
                </c:pt>
                <c:pt idx="212">
                  <c:v>44106</c:v>
                </c:pt>
                <c:pt idx="213">
                  <c:v>44107</c:v>
                </c:pt>
                <c:pt idx="214">
                  <c:v>44108</c:v>
                </c:pt>
                <c:pt idx="215">
                  <c:v>44109</c:v>
                </c:pt>
                <c:pt idx="216">
                  <c:v>44110</c:v>
                </c:pt>
                <c:pt idx="217">
                  <c:v>44111</c:v>
                </c:pt>
                <c:pt idx="218">
                  <c:v>44112</c:v>
                </c:pt>
                <c:pt idx="219">
                  <c:v>44113</c:v>
                </c:pt>
                <c:pt idx="220">
                  <c:v>44114</c:v>
                </c:pt>
                <c:pt idx="221">
                  <c:v>44115</c:v>
                </c:pt>
                <c:pt idx="222">
                  <c:v>44116</c:v>
                </c:pt>
                <c:pt idx="223">
                  <c:v>44117</c:v>
                </c:pt>
                <c:pt idx="224">
                  <c:v>44118</c:v>
                </c:pt>
                <c:pt idx="225">
                  <c:v>44119</c:v>
                </c:pt>
                <c:pt idx="226">
                  <c:v>44120</c:v>
                </c:pt>
                <c:pt idx="227">
                  <c:v>44121</c:v>
                </c:pt>
                <c:pt idx="228">
                  <c:v>44122</c:v>
                </c:pt>
                <c:pt idx="229">
                  <c:v>44123</c:v>
                </c:pt>
                <c:pt idx="230">
                  <c:v>44124</c:v>
                </c:pt>
                <c:pt idx="231">
                  <c:v>44125</c:v>
                </c:pt>
                <c:pt idx="232">
                  <c:v>44126</c:v>
                </c:pt>
                <c:pt idx="233">
                  <c:v>44127</c:v>
                </c:pt>
                <c:pt idx="234">
                  <c:v>44128</c:v>
                </c:pt>
                <c:pt idx="235">
                  <c:v>44129</c:v>
                </c:pt>
                <c:pt idx="236">
                  <c:v>44130</c:v>
                </c:pt>
                <c:pt idx="237">
                  <c:v>44131</c:v>
                </c:pt>
                <c:pt idx="238">
                  <c:v>44132</c:v>
                </c:pt>
                <c:pt idx="239">
                  <c:v>44133</c:v>
                </c:pt>
                <c:pt idx="240">
                  <c:v>44134</c:v>
                </c:pt>
                <c:pt idx="241">
                  <c:v>44135</c:v>
                </c:pt>
                <c:pt idx="242">
                  <c:v>44136</c:v>
                </c:pt>
                <c:pt idx="243">
                  <c:v>44137</c:v>
                </c:pt>
                <c:pt idx="244">
                  <c:v>44138</c:v>
                </c:pt>
                <c:pt idx="245">
                  <c:v>44139</c:v>
                </c:pt>
                <c:pt idx="246">
                  <c:v>44140</c:v>
                </c:pt>
                <c:pt idx="247">
                  <c:v>44141</c:v>
                </c:pt>
                <c:pt idx="248">
                  <c:v>44142</c:v>
                </c:pt>
                <c:pt idx="249">
                  <c:v>44143</c:v>
                </c:pt>
                <c:pt idx="250">
                  <c:v>44144</c:v>
                </c:pt>
                <c:pt idx="251">
                  <c:v>44145</c:v>
                </c:pt>
                <c:pt idx="252">
                  <c:v>44146</c:v>
                </c:pt>
                <c:pt idx="253">
                  <c:v>44147</c:v>
                </c:pt>
                <c:pt idx="254">
                  <c:v>44148</c:v>
                </c:pt>
                <c:pt idx="255">
                  <c:v>44149</c:v>
                </c:pt>
                <c:pt idx="256">
                  <c:v>44150</c:v>
                </c:pt>
                <c:pt idx="257">
                  <c:v>44151</c:v>
                </c:pt>
                <c:pt idx="258">
                  <c:v>44152</c:v>
                </c:pt>
                <c:pt idx="259">
                  <c:v>44153</c:v>
                </c:pt>
                <c:pt idx="260">
                  <c:v>44154</c:v>
                </c:pt>
                <c:pt idx="261">
                  <c:v>44155</c:v>
                </c:pt>
                <c:pt idx="262">
                  <c:v>44156</c:v>
                </c:pt>
                <c:pt idx="263">
                  <c:v>44157</c:v>
                </c:pt>
                <c:pt idx="264">
                  <c:v>44158</c:v>
                </c:pt>
                <c:pt idx="265">
                  <c:v>44159</c:v>
                </c:pt>
                <c:pt idx="266">
                  <c:v>44160</c:v>
                </c:pt>
                <c:pt idx="267">
                  <c:v>44161</c:v>
                </c:pt>
                <c:pt idx="268">
                  <c:v>44162</c:v>
                </c:pt>
                <c:pt idx="269">
                  <c:v>44163</c:v>
                </c:pt>
                <c:pt idx="270">
                  <c:v>44164</c:v>
                </c:pt>
                <c:pt idx="271">
                  <c:v>44165</c:v>
                </c:pt>
                <c:pt idx="272">
                  <c:v>44166</c:v>
                </c:pt>
                <c:pt idx="273">
                  <c:v>44167</c:v>
                </c:pt>
                <c:pt idx="274">
                  <c:v>44168</c:v>
                </c:pt>
                <c:pt idx="275">
                  <c:v>44169</c:v>
                </c:pt>
                <c:pt idx="276">
                  <c:v>44170</c:v>
                </c:pt>
                <c:pt idx="277">
                  <c:v>44171</c:v>
                </c:pt>
                <c:pt idx="278">
                  <c:v>44172</c:v>
                </c:pt>
                <c:pt idx="279">
                  <c:v>44173</c:v>
                </c:pt>
                <c:pt idx="280">
                  <c:v>44174</c:v>
                </c:pt>
                <c:pt idx="281">
                  <c:v>44175</c:v>
                </c:pt>
                <c:pt idx="282">
                  <c:v>44176</c:v>
                </c:pt>
                <c:pt idx="283">
                  <c:v>44177</c:v>
                </c:pt>
                <c:pt idx="284">
                  <c:v>44178</c:v>
                </c:pt>
                <c:pt idx="285">
                  <c:v>44179</c:v>
                </c:pt>
                <c:pt idx="286">
                  <c:v>44180</c:v>
                </c:pt>
                <c:pt idx="287">
                  <c:v>44181</c:v>
                </c:pt>
                <c:pt idx="288">
                  <c:v>44182</c:v>
                </c:pt>
                <c:pt idx="289">
                  <c:v>44183</c:v>
                </c:pt>
                <c:pt idx="290">
                  <c:v>44184</c:v>
                </c:pt>
                <c:pt idx="291">
                  <c:v>44185</c:v>
                </c:pt>
                <c:pt idx="292">
                  <c:v>44186</c:v>
                </c:pt>
                <c:pt idx="293">
                  <c:v>44187</c:v>
                </c:pt>
                <c:pt idx="294">
                  <c:v>44188</c:v>
                </c:pt>
                <c:pt idx="295">
                  <c:v>44189</c:v>
                </c:pt>
                <c:pt idx="296">
                  <c:v>44190</c:v>
                </c:pt>
                <c:pt idx="297">
                  <c:v>44191</c:v>
                </c:pt>
                <c:pt idx="298">
                  <c:v>44192</c:v>
                </c:pt>
                <c:pt idx="299">
                  <c:v>44193</c:v>
                </c:pt>
                <c:pt idx="300">
                  <c:v>44194</c:v>
                </c:pt>
                <c:pt idx="301">
                  <c:v>44195</c:v>
                </c:pt>
                <c:pt idx="302">
                  <c:v>44196</c:v>
                </c:pt>
                <c:pt idx="303">
                  <c:v>44197</c:v>
                </c:pt>
                <c:pt idx="304">
                  <c:v>44198</c:v>
                </c:pt>
                <c:pt idx="305">
                  <c:v>44199</c:v>
                </c:pt>
                <c:pt idx="306">
                  <c:v>44200</c:v>
                </c:pt>
                <c:pt idx="307">
                  <c:v>44201</c:v>
                </c:pt>
                <c:pt idx="308">
                  <c:v>44202</c:v>
                </c:pt>
                <c:pt idx="309">
                  <c:v>44203</c:v>
                </c:pt>
                <c:pt idx="310">
                  <c:v>44204</c:v>
                </c:pt>
                <c:pt idx="311">
                  <c:v>44205</c:v>
                </c:pt>
                <c:pt idx="312">
                  <c:v>44206</c:v>
                </c:pt>
                <c:pt idx="313">
                  <c:v>44207</c:v>
                </c:pt>
                <c:pt idx="314">
                  <c:v>44208</c:v>
                </c:pt>
                <c:pt idx="315">
                  <c:v>44209</c:v>
                </c:pt>
                <c:pt idx="316">
                  <c:v>44210</c:v>
                </c:pt>
                <c:pt idx="317">
                  <c:v>44211</c:v>
                </c:pt>
                <c:pt idx="318">
                  <c:v>44212</c:v>
                </c:pt>
                <c:pt idx="319">
                  <c:v>44213</c:v>
                </c:pt>
                <c:pt idx="320">
                  <c:v>44214</c:v>
                </c:pt>
                <c:pt idx="321">
                  <c:v>44215</c:v>
                </c:pt>
                <c:pt idx="322">
                  <c:v>44216</c:v>
                </c:pt>
                <c:pt idx="323">
                  <c:v>44217</c:v>
                </c:pt>
                <c:pt idx="324">
                  <c:v>44218</c:v>
                </c:pt>
                <c:pt idx="325">
                  <c:v>44219</c:v>
                </c:pt>
                <c:pt idx="326">
                  <c:v>44220</c:v>
                </c:pt>
                <c:pt idx="327">
                  <c:v>44221</c:v>
                </c:pt>
                <c:pt idx="328">
                  <c:v>44222</c:v>
                </c:pt>
                <c:pt idx="329">
                  <c:v>44223</c:v>
                </c:pt>
                <c:pt idx="330">
                  <c:v>44224</c:v>
                </c:pt>
                <c:pt idx="331">
                  <c:v>44225</c:v>
                </c:pt>
                <c:pt idx="332">
                  <c:v>44226</c:v>
                </c:pt>
                <c:pt idx="333">
                  <c:v>44227</c:v>
                </c:pt>
                <c:pt idx="334">
                  <c:v>44228</c:v>
                </c:pt>
                <c:pt idx="335">
                  <c:v>44229</c:v>
                </c:pt>
                <c:pt idx="336">
                  <c:v>44230</c:v>
                </c:pt>
                <c:pt idx="337">
                  <c:v>44231</c:v>
                </c:pt>
                <c:pt idx="338">
                  <c:v>44232</c:v>
                </c:pt>
                <c:pt idx="339">
                  <c:v>44233</c:v>
                </c:pt>
                <c:pt idx="340">
                  <c:v>44234</c:v>
                </c:pt>
                <c:pt idx="341">
                  <c:v>44235</c:v>
                </c:pt>
                <c:pt idx="342">
                  <c:v>44236</c:v>
                </c:pt>
                <c:pt idx="343">
                  <c:v>44237</c:v>
                </c:pt>
                <c:pt idx="344">
                  <c:v>44238</c:v>
                </c:pt>
                <c:pt idx="345">
                  <c:v>44239</c:v>
                </c:pt>
                <c:pt idx="346">
                  <c:v>44240</c:v>
                </c:pt>
                <c:pt idx="347">
                  <c:v>44241</c:v>
                </c:pt>
                <c:pt idx="348">
                  <c:v>44242</c:v>
                </c:pt>
                <c:pt idx="349">
                  <c:v>44243</c:v>
                </c:pt>
                <c:pt idx="350">
                  <c:v>44244</c:v>
                </c:pt>
                <c:pt idx="351">
                  <c:v>44245</c:v>
                </c:pt>
                <c:pt idx="352">
                  <c:v>44246</c:v>
                </c:pt>
                <c:pt idx="353">
                  <c:v>44247</c:v>
                </c:pt>
                <c:pt idx="354">
                  <c:v>44248</c:v>
                </c:pt>
                <c:pt idx="355">
                  <c:v>44249</c:v>
                </c:pt>
                <c:pt idx="356">
                  <c:v>44250</c:v>
                </c:pt>
                <c:pt idx="357">
                  <c:v>44251</c:v>
                </c:pt>
                <c:pt idx="358">
                  <c:v>44252</c:v>
                </c:pt>
                <c:pt idx="359">
                  <c:v>44253</c:v>
                </c:pt>
                <c:pt idx="360">
                  <c:v>44254</c:v>
                </c:pt>
                <c:pt idx="361">
                  <c:v>44255</c:v>
                </c:pt>
                <c:pt idx="362">
                  <c:v>44256</c:v>
                </c:pt>
                <c:pt idx="363">
                  <c:v>44257</c:v>
                </c:pt>
                <c:pt idx="364">
                  <c:v>44258</c:v>
                </c:pt>
                <c:pt idx="365">
                  <c:v>44259</c:v>
                </c:pt>
                <c:pt idx="366">
                  <c:v>44260</c:v>
                </c:pt>
                <c:pt idx="367">
                  <c:v>44261</c:v>
                </c:pt>
                <c:pt idx="368">
                  <c:v>44262</c:v>
                </c:pt>
                <c:pt idx="369">
                  <c:v>44263</c:v>
                </c:pt>
                <c:pt idx="370">
                  <c:v>44264</c:v>
                </c:pt>
                <c:pt idx="371">
                  <c:v>44265</c:v>
                </c:pt>
                <c:pt idx="372">
                  <c:v>44266</c:v>
                </c:pt>
                <c:pt idx="373">
                  <c:v>44267</c:v>
                </c:pt>
                <c:pt idx="374">
                  <c:v>44268</c:v>
                </c:pt>
                <c:pt idx="375">
                  <c:v>44269</c:v>
                </c:pt>
                <c:pt idx="376">
                  <c:v>44270</c:v>
                </c:pt>
                <c:pt idx="377">
                  <c:v>44271</c:v>
                </c:pt>
                <c:pt idx="378">
                  <c:v>44272</c:v>
                </c:pt>
                <c:pt idx="379">
                  <c:v>44273</c:v>
                </c:pt>
                <c:pt idx="380">
                  <c:v>44274</c:v>
                </c:pt>
                <c:pt idx="381">
                  <c:v>44275</c:v>
                </c:pt>
                <c:pt idx="382">
                  <c:v>44276</c:v>
                </c:pt>
                <c:pt idx="383">
                  <c:v>44277</c:v>
                </c:pt>
                <c:pt idx="384">
                  <c:v>44278</c:v>
                </c:pt>
                <c:pt idx="385">
                  <c:v>44279</c:v>
                </c:pt>
                <c:pt idx="386">
                  <c:v>44280</c:v>
                </c:pt>
                <c:pt idx="387">
                  <c:v>44281</c:v>
                </c:pt>
                <c:pt idx="388">
                  <c:v>44282</c:v>
                </c:pt>
                <c:pt idx="389">
                  <c:v>44283</c:v>
                </c:pt>
                <c:pt idx="390">
                  <c:v>44284</c:v>
                </c:pt>
                <c:pt idx="391">
                  <c:v>44285</c:v>
                </c:pt>
                <c:pt idx="392">
                  <c:v>44286</c:v>
                </c:pt>
                <c:pt idx="393">
                  <c:v>44287</c:v>
                </c:pt>
                <c:pt idx="394">
                  <c:v>44288</c:v>
                </c:pt>
                <c:pt idx="395">
                  <c:v>44289</c:v>
                </c:pt>
                <c:pt idx="396">
                  <c:v>44290</c:v>
                </c:pt>
                <c:pt idx="397">
                  <c:v>44291</c:v>
                </c:pt>
                <c:pt idx="398">
                  <c:v>44292</c:v>
                </c:pt>
                <c:pt idx="399">
                  <c:v>44293</c:v>
                </c:pt>
                <c:pt idx="400">
                  <c:v>44294</c:v>
                </c:pt>
                <c:pt idx="401">
                  <c:v>44295</c:v>
                </c:pt>
                <c:pt idx="402">
                  <c:v>44296</c:v>
                </c:pt>
                <c:pt idx="403">
                  <c:v>44297</c:v>
                </c:pt>
                <c:pt idx="404">
                  <c:v>44298</c:v>
                </c:pt>
                <c:pt idx="405">
                  <c:v>44299</c:v>
                </c:pt>
                <c:pt idx="406">
                  <c:v>44300</c:v>
                </c:pt>
                <c:pt idx="407">
                  <c:v>44301</c:v>
                </c:pt>
                <c:pt idx="408">
                  <c:v>44302</c:v>
                </c:pt>
                <c:pt idx="409">
                  <c:v>44303</c:v>
                </c:pt>
                <c:pt idx="410">
                  <c:v>44304</c:v>
                </c:pt>
                <c:pt idx="411">
                  <c:v>44305</c:v>
                </c:pt>
                <c:pt idx="412">
                  <c:v>44306</c:v>
                </c:pt>
                <c:pt idx="413">
                  <c:v>44307</c:v>
                </c:pt>
                <c:pt idx="414">
                  <c:v>44308</c:v>
                </c:pt>
                <c:pt idx="415">
                  <c:v>44309</c:v>
                </c:pt>
                <c:pt idx="416">
                  <c:v>44310</c:v>
                </c:pt>
                <c:pt idx="417">
                  <c:v>44311</c:v>
                </c:pt>
                <c:pt idx="418">
                  <c:v>44312</c:v>
                </c:pt>
                <c:pt idx="419">
                  <c:v>44313</c:v>
                </c:pt>
                <c:pt idx="420">
                  <c:v>44314</c:v>
                </c:pt>
                <c:pt idx="421">
                  <c:v>44315</c:v>
                </c:pt>
                <c:pt idx="422">
                  <c:v>44316</c:v>
                </c:pt>
                <c:pt idx="423">
                  <c:v>44317</c:v>
                </c:pt>
                <c:pt idx="424">
                  <c:v>44318</c:v>
                </c:pt>
                <c:pt idx="425">
                  <c:v>44319</c:v>
                </c:pt>
                <c:pt idx="426">
                  <c:v>44320</c:v>
                </c:pt>
                <c:pt idx="427">
                  <c:v>44321</c:v>
                </c:pt>
                <c:pt idx="428">
                  <c:v>44322</c:v>
                </c:pt>
                <c:pt idx="429">
                  <c:v>44323</c:v>
                </c:pt>
                <c:pt idx="430">
                  <c:v>44324</c:v>
                </c:pt>
                <c:pt idx="431">
                  <c:v>44325</c:v>
                </c:pt>
                <c:pt idx="432">
                  <c:v>44326</c:v>
                </c:pt>
                <c:pt idx="433">
                  <c:v>44327</c:v>
                </c:pt>
                <c:pt idx="434">
                  <c:v>44328</c:v>
                </c:pt>
                <c:pt idx="435">
                  <c:v>44329</c:v>
                </c:pt>
                <c:pt idx="436">
                  <c:v>44330</c:v>
                </c:pt>
                <c:pt idx="437">
                  <c:v>44331</c:v>
                </c:pt>
                <c:pt idx="438">
                  <c:v>44332</c:v>
                </c:pt>
                <c:pt idx="439">
                  <c:v>44333</c:v>
                </c:pt>
                <c:pt idx="440">
                  <c:v>44334</c:v>
                </c:pt>
                <c:pt idx="441">
                  <c:v>44335</c:v>
                </c:pt>
                <c:pt idx="442">
                  <c:v>44336</c:v>
                </c:pt>
                <c:pt idx="443">
                  <c:v>44337</c:v>
                </c:pt>
                <c:pt idx="444">
                  <c:v>44338</c:v>
                </c:pt>
                <c:pt idx="445">
                  <c:v>44339</c:v>
                </c:pt>
                <c:pt idx="446">
                  <c:v>44340</c:v>
                </c:pt>
                <c:pt idx="447">
                  <c:v>44341</c:v>
                </c:pt>
                <c:pt idx="448">
                  <c:v>44342</c:v>
                </c:pt>
                <c:pt idx="449">
                  <c:v>44343</c:v>
                </c:pt>
                <c:pt idx="450">
                  <c:v>44344</c:v>
                </c:pt>
                <c:pt idx="451">
                  <c:v>44345</c:v>
                </c:pt>
                <c:pt idx="452">
                  <c:v>44346</c:v>
                </c:pt>
                <c:pt idx="453">
                  <c:v>44347</c:v>
                </c:pt>
                <c:pt idx="454">
                  <c:v>44348</c:v>
                </c:pt>
                <c:pt idx="455">
                  <c:v>44349</c:v>
                </c:pt>
                <c:pt idx="456">
                  <c:v>44350</c:v>
                </c:pt>
                <c:pt idx="457">
                  <c:v>44351</c:v>
                </c:pt>
                <c:pt idx="458">
                  <c:v>44352</c:v>
                </c:pt>
                <c:pt idx="459">
                  <c:v>44353</c:v>
                </c:pt>
                <c:pt idx="460">
                  <c:v>44354</c:v>
                </c:pt>
                <c:pt idx="461">
                  <c:v>44355</c:v>
                </c:pt>
                <c:pt idx="462">
                  <c:v>44356</c:v>
                </c:pt>
                <c:pt idx="463">
                  <c:v>44357</c:v>
                </c:pt>
                <c:pt idx="464">
                  <c:v>44358</c:v>
                </c:pt>
                <c:pt idx="465">
                  <c:v>44359</c:v>
                </c:pt>
                <c:pt idx="466">
                  <c:v>44360</c:v>
                </c:pt>
                <c:pt idx="467">
                  <c:v>44361</c:v>
                </c:pt>
                <c:pt idx="468">
                  <c:v>44362</c:v>
                </c:pt>
                <c:pt idx="469">
                  <c:v>44363</c:v>
                </c:pt>
                <c:pt idx="470">
                  <c:v>44364</c:v>
                </c:pt>
                <c:pt idx="471">
                  <c:v>44365</c:v>
                </c:pt>
                <c:pt idx="472">
                  <c:v>44366</c:v>
                </c:pt>
                <c:pt idx="473">
                  <c:v>44367</c:v>
                </c:pt>
                <c:pt idx="474">
                  <c:v>44368</c:v>
                </c:pt>
                <c:pt idx="475">
                  <c:v>44369</c:v>
                </c:pt>
                <c:pt idx="476">
                  <c:v>44370</c:v>
                </c:pt>
                <c:pt idx="477">
                  <c:v>44371</c:v>
                </c:pt>
                <c:pt idx="478">
                  <c:v>44372</c:v>
                </c:pt>
                <c:pt idx="479">
                  <c:v>44373</c:v>
                </c:pt>
                <c:pt idx="480">
                  <c:v>44374</c:v>
                </c:pt>
                <c:pt idx="481">
                  <c:v>44375</c:v>
                </c:pt>
                <c:pt idx="482">
                  <c:v>44376</c:v>
                </c:pt>
                <c:pt idx="483">
                  <c:v>44377</c:v>
                </c:pt>
                <c:pt idx="484">
                  <c:v>44378</c:v>
                </c:pt>
                <c:pt idx="485">
                  <c:v>44379</c:v>
                </c:pt>
                <c:pt idx="486">
                  <c:v>44380</c:v>
                </c:pt>
                <c:pt idx="487">
                  <c:v>44381</c:v>
                </c:pt>
                <c:pt idx="488">
                  <c:v>44382</c:v>
                </c:pt>
                <c:pt idx="489">
                  <c:v>44383</c:v>
                </c:pt>
                <c:pt idx="490">
                  <c:v>44384</c:v>
                </c:pt>
                <c:pt idx="491">
                  <c:v>44385</c:v>
                </c:pt>
                <c:pt idx="492">
                  <c:v>44386</c:v>
                </c:pt>
                <c:pt idx="493">
                  <c:v>44387</c:v>
                </c:pt>
                <c:pt idx="494">
                  <c:v>44388</c:v>
                </c:pt>
                <c:pt idx="495">
                  <c:v>44389</c:v>
                </c:pt>
                <c:pt idx="496">
                  <c:v>44390</c:v>
                </c:pt>
                <c:pt idx="497">
                  <c:v>44391</c:v>
                </c:pt>
                <c:pt idx="498">
                  <c:v>44392</c:v>
                </c:pt>
                <c:pt idx="499">
                  <c:v>44393</c:v>
                </c:pt>
                <c:pt idx="500">
                  <c:v>44394</c:v>
                </c:pt>
                <c:pt idx="501">
                  <c:v>44395</c:v>
                </c:pt>
                <c:pt idx="502">
                  <c:v>44396</c:v>
                </c:pt>
                <c:pt idx="503">
                  <c:v>44397</c:v>
                </c:pt>
                <c:pt idx="504">
                  <c:v>44398</c:v>
                </c:pt>
                <c:pt idx="505">
                  <c:v>44399</c:v>
                </c:pt>
                <c:pt idx="506">
                  <c:v>44400</c:v>
                </c:pt>
                <c:pt idx="507">
                  <c:v>44401</c:v>
                </c:pt>
                <c:pt idx="508">
                  <c:v>44402</c:v>
                </c:pt>
                <c:pt idx="509">
                  <c:v>44403</c:v>
                </c:pt>
                <c:pt idx="510">
                  <c:v>44404</c:v>
                </c:pt>
                <c:pt idx="511">
                  <c:v>44405</c:v>
                </c:pt>
                <c:pt idx="512">
                  <c:v>44406</c:v>
                </c:pt>
                <c:pt idx="513">
                  <c:v>44407</c:v>
                </c:pt>
                <c:pt idx="514">
                  <c:v>44408</c:v>
                </c:pt>
                <c:pt idx="515">
                  <c:v>44409</c:v>
                </c:pt>
                <c:pt idx="516">
                  <c:v>44410</c:v>
                </c:pt>
                <c:pt idx="517">
                  <c:v>44411</c:v>
                </c:pt>
                <c:pt idx="518">
                  <c:v>44412</c:v>
                </c:pt>
                <c:pt idx="519">
                  <c:v>44413</c:v>
                </c:pt>
                <c:pt idx="520">
                  <c:v>44414</c:v>
                </c:pt>
                <c:pt idx="521">
                  <c:v>44415</c:v>
                </c:pt>
                <c:pt idx="522">
                  <c:v>44416</c:v>
                </c:pt>
                <c:pt idx="523">
                  <c:v>44417</c:v>
                </c:pt>
                <c:pt idx="524">
                  <c:v>44418</c:v>
                </c:pt>
                <c:pt idx="525">
                  <c:v>44419</c:v>
                </c:pt>
                <c:pt idx="526">
                  <c:v>44420</c:v>
                </c:pt>
                <c:pt idx="527">
                  <c:v>44421</c:v>
                </c:pt>
                <c:pt idx="528">
                  <c:v>44422</c:v>
                </c:pt>
                <c:pt idx="529">
                  <c:v>44423</c:v>
                </c:pt>
                <c:pt idx="530">
                  <c:v>44424</c:v>
                </c:pt>
                <c:pt idx="531">
                  <c:v>44425</c:v>
                </c:pt>
                <c:pt idx="532">
                  <c:v>44426</c:v>
                </c:pt>
                <c:pt idx="533">
                  <c:v>44427</c:v>
                </c:pt>
                <c:pt idx="534">
                  <c:v>44428</c:v>
                </c:pt>
                <c:pt idx="535">
                  <c:v>44429</c:v>
                </c:pt>
                <c:pt idx="536">
                  <c:v>44430</c:v>
                </c:pt>
                <c:pt idx="537">
                  <c:v>44431</c:v>
                </c:pt>
                <c:pt idx="538">
                  <c:v>44432</c:v>
                </c:pt>
                <c:pt idx="539">
                  <c:v>44433</c:v>
                </c:pt>
                <c:pt idx="540">
                  <c:v>44434</c:v>
                </c:pt>
                <c:pt idx="541">
                  <c:v>44435</c:v>
                </c:pt>
                <c:pt idx="542">
                  <c:v>44436</c:v>
                </c:pt>
                <c:pt idx="543">
                  <c:v>44437</c:v>
                </c:pt>
                <c:pt idx="544">
                  <c:v>44438</c:v>
                </c:pt>
                <c:pt idx="545">
                  <c:v>44439</c:v>
                </c:pt>
                <c:pt idx="546">
                  <c:v>44440</c:v>
                </c:pt>
                <c:pt idx="547">
                  <c:v>44441</c:v>
                </c:pt>
                <c:pt idx="548">
                  <c:v>44442</c:v>
                </c:pt>
                <c:pt idx="549">
                  <c:v>44443</c:v>
                </c:pt>
                <c:pt idx="550">
                  <c:v>44444</c:v>
                </c:pt>
                <c:pt idx="551">
                  <c:v>44445</c:v>
                </c:pt>
                <c:pt idx="552">
                  <c:v>44446</c:v>
                </c:pt>
                <c:pt idx="553">
                  <c:v>44447</c:v>
                </c:pt>
                <c:pt idx="554">
                  <c:v>44448</c:v>
                </c:pt>
                <c:pt idx="555">
                  <c:v>44449</c:v>
                </c:pt>
                <c:pt idx="556">
                  <c:v>44450</c:v>
                </c:pt>
                <c:pt idx="557">
                  <c:v>44451</c:v>
                </c:pt>
                <c:pt idx="558">
                  <c:v>44452</c:v>
                </c:pt>
                <c:pt idx="559">
                  <c:v>44453</c:v>
                </c:pt>
                <c:pt idx="560">
                  <c:v>44454</c:v>
                </c:pt>
                <c:pt idx="561">
                  <c:v>44455</c:v>
                </c:pt>
                <c:pt idx="562">
                  <c:v>44456</c:v>
                </c:pt>
                <c:pt idx="563">
                  <c:v>44457</c:v>
                </c:pt>
                <c:pt idx="564">
                  <c:v>44458</c:v>
                </c:pt>
                <c:pt idx="565">
                  <c:v>44459</c:v>
                </c:pt>
                <c:pt idx="566">
                  <c:v>44460</c:v>
                </c:pt>
                <c:pt idx="567">
                  <c:v>44461</c:v>
                </c:pt>
                <c:pt idx="568">
                  <c:v>44462</c:v>
                </c:pt>
                <c:pt idx="569">
                  <c:v>44463</c:v>
                </c:pt>
                <c:pt idx="570">
                  <c:v>44464</c:v>
                </c:pt>
                <c:pt idx="571">
                  <c:v>44465</c:v>
                </c:pt>
                <c:pt idx="572">
                  <c:v>44466</c:v>
                </c:pt>
                <c:pt idx="573">
                  <c:v>44467</c:v>
                </c:pt>
                <c:pt idx="574">
                  <c:v>44468</c:v>
                </c:pt>
                <c:pt idx="575">
                  <c:v>44469</c:v>
                </c:pt>
                <c:pt idx="576">
                  <c:v>44470</c:v>
                </c:pt>
                <c:pt idx="577">
                  <c:v>44471</c:v>
                </c:pt>
                <c:pt idx="578">
                  <c:v>44472</c:v>
                </c:pt>
                <c:pt idx="579">
                  <c:v>44473</c:v>
                </c:pt>
                <c:pt idx="580">
                  <c:v>44474</c:v>
                </c:pt>
                <c:pt idx="581">
                  <c:v>44475</c:v>
                </c:pt>
                <c:pt idx="582">
                  <c:v>44476</c:v>
                </c:pt>
                <c:pt idx="583">
                  <c:v>44477</c:v>
                </c:pt>
                <c:pt idx="584">
                  <c:v>44478</c:v>
                </c:pt>
                <c:pt idx="585">
                  <c:v>44479</c:v>
                </c:pt>
                <c:pt idx="586">
                  <c:v>44480</c:v>
                </c:pt>
                <c:pt idx="587">
                  <c:v>44481</c:v>
                </c:pt>
                <c:pt idx="588">
                  <c:v>44482</c:v>
                </c:pt>
                <c:pt idx="589">
                  <c:v>44483</c:v>
                </c:pt>
                <c:pt idx="590">
                  <c:v>44484</c:v>
                </c:pt>
                <c:pt idx="591">
                  <c:v>44485</c:v>
                </c:pt>
                <c:pt idx="592">
                  <c:v>44486</c:v>
                </c:pt>
                <c:pt idx="593">
                  <c:v>44487</c:v>
                </c:pt>
                <c:pt idx="594">
                  <c:v>44488</c:v>
                </c:pt>
                <c:pt idx="595">
                  <c:v>44489</c:v>
                </c:pt>
                <c:pt idx="596">
                  <c:v>44490</c:v>
                </c:pt>
                <c:pt idx="597">
                  <c:v>44491</c:v>
                </c:pt>
                <c:pt idx="598">
                  <c:v>44492</c:v>
                </c:pt>
                <c:pt idx="599">
                  <c:v>44493</c:v>
                </c:pt>
                <c:pt idx="600">
                  <c:v>44494</c:v>
                </c:pt>
                <c:pt idx="601">
                  <c:v>44495</c:v>
                </c:pt>
                <c:pt idx="602">
                  <c:v>44496</c:v>
                </c:pt>
                <c:pt idx="603">
                  <c:v>44497</c:v>
                </c:pt>
                <c:pt idx="604">
                  <c:v>44498</c:v>
                </c:pt>
                <c:pt idx="605">
                  <c:v>44499</c:v>
                </c:pt>
                <c:pt idx="606">
                  <c:v>44500</c:v>
                </c:pt>
                <c:pt idx="607">
                  <c:v>44501</c:v>
                </c:pt>
                <c:pt idx="608">
                  <c:v>44502</c:v>
                </c:pt>
                <c:pt idx="609">
                  <c:v>44503</c:v>
                </c:pt>
                <c:pt idx="610">
                  <c:v>44504</c:v>
                </c:pt>
                <c:pt idx="611">
                  <c:v>44505</c:v>
                </c:pt>
                <c:pt idx="612">
                  <c:v>44506</c:v>
                </c:pt>
                <c:pt idx="613">
                  <c:v>44507</c:v>
                </c:pt>
                <c:pt idx="614">
                  <c:v>44508</c:v>
                </c:pt>
                <c:pt idx="615">
                  <c:v>44509</c:v>
                </c:pt>
                <c:pt idx="616">
                  <c:v>44510</c:v>
                </c:pt>
                <c:pt idx="617">
                  <c:v>44511</c:v>
                </c:pt>
                <c:pt idx="618">
                  <c:v>44512</c:v>
                </c:pt>
                <c:pt idx="619">
                  <c:v>44513</c:v>
                </c:pt>
                <c:pt idx="620">
                  <c:v>44514</c:v>
                </c:pt>
                <c:pt idx="621">
                  <c:v>44515</c:v>
                </c:pt>
                <c:pt idx="622">
                  <c:v>44516</c:v>
                </c:pt>
                <c:pt idx="623">
                  <c:v>44517</c:v>
                </c:pt>
                <c:pt idx="624">
                  <c:v>44518</c:v>
                </c:pt>
                <c:pt idx="625">
                  <c:v>44519</c:v>
                </c:pt>
                <c:pt idx="626">
                  <c:v>44520</c:v>
                </c:pt>
                <c:pt idx="627">
                  <c:v>44521</c:v>
                </c:pt>
                <c:pt idx="628">
                  <c:v>44522</c:v>
                </c:pt>
                <c:pt idx="629">
                  <c:v>44523</c:v>
                </c:pt>
                <c:pt idx="630">
                  <c:v>44524</c:v>
                </c:pt>
                <c:pt idx="631">
                  <c:v>44525</c:v>
                </c:pt>
                <c:pt idx="632">
                  <c:v>44526</c:v>
                </c:pt>
              </c:numCache>
            </c:numRef>
          </c:cat>
          <c:val>
            <c:numRef>
              <c:f>香港マカオ台湾の患者・海外輸入症例・無症状病原体保有者!$BF$70:$BF$704</c:f>
              <c:numCache>
                <c:formatCode>General</c:formatCode>
                <c:ptCount val="635"/>
                <c:pt idx="0">
                  <c:v>2</c:v>
                </c:pt>
                <c:pt idx="1">
                  <c:v>16</c:v>
                </c:pt>
                <c:pt idx="2">
                  <c:v>24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10</c:v>
                </c:pt>
                <c:pt idx="7">
                  <c:v>6</c:v>
                </c:pt>
                <c:pt idx="8">
                  <c:v>3</c:v>
                </c:pt>
                <c:pt idx="9">
                  <c:v>7</c:v>
                </c:pt>
                <c:pt idx="10">
                  <c:v>16</c:v>
                </c:pt>
                <c:pt idx="11">
                  <c:v>12</c:v>
                </c:pt>
                <c:pt idx="12">
                  <c:v>20</c:v>
                </c:pt>
                <c:pt idx="13">
                  <c:v>12</c:v>
                </c:pt>
                <c:pt idx="14">
                  <c:v>34</c:v>
                </c:pt>
                <c:pt idx="15">
                  <c:v>39</c:v>
                </c:pt>
                <c:pt idx="16">
                  <c:v>41</c:v>
                </c:pt>
                <c:pt idx="17">
                  <c:v>45</c:v>
                </c:pt>
                <c:pt idx="18">
                  <c:v>39</c:v>
                </c:pt>
                <c:pt idx="19">
                  <c:v>74</c:v>
                </c:pt>
                <c:pt idx="20">
                  <c:v>47</c:v>
                </c:pt>
                <c:pt idx="21">
                  <c:v>67</c:v>
                </c:pt>
                <c:pt idx="22">
                  <c:v>54</c:v>
                </c:pt>
                <c:pt idx="23">
                  <c:v>54</c:v>
                </c:pt>
                <c:pt idx="24">
                  <c:v>44</c:v>
                </c:pt>
                <c:pt idx="25">
                  <c:v>30</c:v>
                </c:pt>
                <c:pt idx="26">
                  <c:v>48</c:v>
                </c:pt>
                <c:pt idx="27">
                  <c:v>35</c:v>
                </c:pt>
                <c:pt idx="28">
                  <c:v>35</c:v>
                </c:pt>
                <c:pt idx="29">
                  <c:v>29</c:v>
                </c:pt>
                <c:pt idx="30">
                  <c:v>18</c:v>
                </c:pt>
                <c:pt idx="31">
                  <c:v>25</c:v>
                </c:pt>
                <c:pt idx="32">
                  <c:v>38</c:v>
                </c:pt>
                <c:pt idx="33">
                  <c:v>32</c:v>
                </c:pt>
                <c:pt idx="34">
                  <c:v>59</c:v>
                </c:pt>
                <c:pt idx="35">
                  <c:v>61</c:v>
                </c:pt>
                <c:pt idx="36">
                  <c:v>38</c:v>
                </c:pt>
                <c:pt idx="37">
                  <c:v>42</c:v>
                </c:pt>
                <c:pt idx="38">
                  <c:v>97</c:v>
                </c:pt>
                <c:pt idx="39">
                  <c:v>98</c:v>
                </c:pt>
                <c:pt idx="40">
                  <c:v>86</c:v>
                </c:pt>
                <c:pt idx="41">
                  <c:v>36</c:v>
                </c:pt>
                <c:pt idx="42">
                  <c:v>34</c:v>
                </c:pt>
                <c:pt idx="43">
                  <c:v>15</c:v>
                </c:pt>
                <c:pt idx="44">
                  <c:v>17</c:v>
                </c:pt>
                <c:pt idx="45">
                  <c:v>9</c:v>
                </c:pt>
                <c:pt idx="46">
                  <c:v>8</c:v>
                </c:pt>
                <c:pt idx="47">
                  <c:v>4</c:v>
                </c:pt>
                <c:pt idx="48">
                  <c:v>23</c:v>
                </c:pt>
                <c:pt idx="49">
                  <c:v>6</c:v>
                </c:pt>
                <c:pt idx="50">
                  <c:v>2</c:v>
                </c:pt>
                <c:pt idx="51">
                  <c:v>11</c:v>
                </c:pt>
                <c:pt idx="52">
                  <c:v>5</c:v>
                </c:pt>
                <c:pt idx="53">
                  <c:v>2</c:v>
                </c:pt>
                <c:pt idx="54">
                  <c:v>3</c:v>
                </c:pt>
                <c:pt idx="55">
                  <c:v>21</c:v>
                </c:pt>
                <c:pt idx="56">
                  <c:v>4</c:v>
                </c:pt>
                <c:pt idx="57">
                  <c:v>6</c:v>
                </c:pt>
                <c:pt idx="58">
                  <c:v>1</c:v>
                </c:pt>
                <c:pt idx="59">
                  <c:v>1</c:v>
                </c:pt>
                <c:pt idx="60">
                  <c:v>3</c:v>
                </c:pt>
                <c:pt idx="61">
                  <c:v>1</c:v>
                </c:pt>
                <c:pt idx="62">
                  <c:v>2</c:v>
                </c:pt>
                <c:pt idx="63">
                  <c:v>2</c:v>
                </c:pt>
                <c:pt idx="64">
                  <c:v>0</c:v>
                </c:pt>
                <c:pt idx="65">
                  <c:v>1</c:v>
                </c:pt>
                <c:pt idx="66">
                  <c:v>2</c:v>
                </c:pt>
                <c:pt idx="67">
                  <c:v>7</c:v>
                </c:pt>
                <c:pt idx="68">
                  <c:v>1</c:v>
                </c:pt>
                <c:pt idx="69">
                  <c:v>1</c:v>
                </c:pt>
                <c:pt idx="70">
                  <c:v>0</c:v>
                </c:pt>
                <c:pt idx="71">
                  <c:v>0</c:v>
                </c:pt>
                <c:pt idx="72">
                  <c:v>6</c:v>
                </c:pt>
                <c:pt idx="73">
                  <c:v>2</c:v>
                </c:pt>
                <c:pt idx="74">
                  <c:v>4</c:v>
                </c:pt>
                <c:pt idx="75">
                  <c:v>3</c:v>
                </c:pt>
                <c:pt idx="76">
                  <c:v>1</c:v>
                </c:pt>
                <c:pt idx="77">
                  <c:v>1</c:v>
                </c:pt>
                <c:pt idx="78">
                  <c:v>2</c:v>
                </c:pt>
                <c:pt idx="79">
                  <c:v>0</c:v>
                </c:pt>
                <c:pt idx="80">
                  <c:v>2</c:v>
                </c:pt>
                <c:pt idx="81">
                  <c:v>11</c:v>
                </c:pt>
                <c:pt idx="82">
                  <c:v>7</c:v>
                </c:pt>
                <c:pt idx="83">
                  <c:v>1</c:v>
                </c:pt>
                <c:pt idx="84">
                  <c:v>2</c:v>
                </c:pt>
                <c:pt idx="85">
                  <c:v>0</c:v>
                </c:pt>
                <c:pt idx="86">
                  <c:v>4</c:v>
                </c:pt>
                <c:pt idx="87">
                  <c:v>2</c:v>
                </c:pt>
                <c:pt idx="88">
                  <c:v>16</c:v>
                </c:pt>
                <c:pt idx="89">
                  <c:v>5</c:v>
                </c:pt>
                <c:pt idx="90">
                  <c:v>1</c:v>
                </c:pt>
                <c:pt idx="91">
                  <c:v>1</c:v>
                </c:pt>
                <c:pt idx="92">
                  <c:v>5</c:v>
                </c:pt>
                <c:pt idx="93">
                  <c:v>3</c:v>
                </c:pt>
                <c:pt idx="94">
                  <c:v>5</c:v>
                </c:pt>
                <c:pt idx="95">
                  <c:v>4</c:v>
                </c:pt>
                <c:pt idx="96">
                  <c:v>3</c:v>
                </c:pt>
                <c:pt idx="97">
                  <c:v>3</c:v>
                </c:pt>
                <c:pt idx="98">
                  <c:v>11</c:v>
                </c:pt>
                <c:pt idx="99">
                  <c:v>6</c:v>
                </c:pt>
                <c:pt idx="100">
                  <c:v>5</c:v>
                </c:pt>
                <c:pt idx="101">
                  <c:v>19</c:v>
                </c:pt>
                <c:pt idx="102">
                  <c:v>10</c:v>
                </c:pt>
                <c:pt idx="103">
                  <c:v>8</c:v>
                </c:pt>
                <c:pt idx="104">
                  <c:v>11</c:v>
                </c:pt>
                <c:pt idx="105">
                  <c:v>4</c:v>
                </c:pt>
                <c:pt idx="106">
                  <c:v>4</c:v>
                </c:pt>
                <c:pt idx="107">
                  <c:v>4</c:v>
                </c:pt>
                <c:pt idx="108">
                  <c:v>1</c:v>
                </c:pt>
                <c:pt idx="109">
                  <c:v>7</c:v>
                </c:pt>
                <c:pt idx="110">
                  <c:v>9</c:v>
                </c:pt>
                <c:pt idx="111">
                  <c:v>3</c:v>
                </c:pt>
                <c:pt idx="112">
                  <c:v>5</c:v>
                </c:pt>
                <c:pt idx="113">
                  <c:v>2</c:v>
                </c:pt>
                <c:pt idx="114">
                  <c:v>4</c:v>
                </c:pt>
                <c:pt idx="115">
                  <c:v>3</c:v>
                </c:pt>
                <c:pt idx="116">
                  <c:v>5</c:v>
                </c:pt>
                <c:pt idx="117">
                  <c:v>11</c:v>
                </c:pt>
                <c:pt idx="118">
                  <c:v>0</c:v>
                </c:pt>
                <c:pt idx="119">
                  <c:v>2</c:v>
                </c:pt>
                <c:pt idx="120">
                  <c:v>3</c:v>
                </c:pt>
                <c:pt idx="121">
                  <c:v>2</c:v>
                </c:pt>
                <c:pt idx="122">
                  <c:v>6</c:v>
                </c:pt>
                <c:pt idx="123">
                  <c:v>3</c:v>
                </c:pt>
                <c:pt idx="124">
                  <c:v>8</c:v>
                </c:pt>
                <c:pt idx="125">
                  <c:v>7</c:v>
                </c:pt>
                <c:pt idx="126">
                  <c:v>9</c:v>
                </c:pt>
                <c:pt idx="127">
                  <c:v>4</c:v>
                </c:pt>
                <c:pt idx="128">
                  <c:v>2</c:v>
                </c:pt>
                <c:pt idx="129">
                  <c:v>7</c:v>
                </c:pt>
                <c:pt idx="130">
                  <c:v>8</c:v>
                </c:pt>
                <c:pt idx="131">
                  <c:v>3</c:v>
                </c:pt>
                <c:pt idx="132">
                  <c:v>6</c:v>
                </c:pt>
                <c:pt idx="133">
                  <c:v>1</c:v>
                </c:pt>
                <c:pt idx="134">
                  <c:v>9</c:v>
                </c:pt>
                <c:pt idx="135">
                  <c:v>6</c:v>
                </c:pt>
                <c:pt idx="136">
                  <c:v>3</c:v>
                </c:pt>
                <c:pt idx="137">
                  <c:v>5</c:v>
                </c:pt>
                <c:pt idx="138">
                  <c:v>3</c:v>
                </c:pt>
                <c:pt idx="139">
                  <c:v>5</c:v>
                </c:pt>
                <c:pt idx="140">
                  <c:v>3</c:v>
                </c:pt>
                <c:pt idx="141">
                  <c:v>6</c:v>
                </c:pt>
                <c:pt idx="142">
                  <c:v>5</c:v>
                </c:pt>
                <c:pt idx="143">
                  <c:v>11</c:v>
                </c:pt>
                <c:pt idx="144">
                  <c:v>4</c:v>
                </c:pt>
                <c:pt idx="145">
                  <c:v>4</c:v>
                </c:pt>
                <c:pt idx="146">
                  <c:v>3</c:v>
                </c:pt>
                <c:pt idx="147">
                  <c:v>3</c:v>
                </c:pt>
                <c:pt idx="148">
                  <c:v>4</c:v>
                </c:pt>
                <c:pt idx="149">
                  <c:v>6</c:v>
                </c:pt>
                <c:pt idx="150">
                  <c:v>16</c:v>
                </c:pt>
                <c:pt idx="151">
                  <c:v>7</c:v>
                </c:pt>
                <c:pt idx="152">
                  <c:v>6</c:v>
                </c:pt>
                <c:pt idx="153">
                  <c:v>5</c:v>
                </c:pt>
                <c:pt idx="154">
                  <c:v>7</c:v>
                </c:pt>
                <c:pt idx="155">
                  <c:v>10</c:v>
                </c:pt>
                <c:pt idx="156">
                  <c:v>6</c:v>
                </c:pt>
                <c:pt idx="157">
                  <c:v>8</c:v>
                </c:pt>
                <c:pt idx="158">
                  <c:v>35</c:v>
                </c:pt>
                <c:pt idx="159">
                  <c:v>31</c:v>
                </c:pt>
                <c:pt idx="160">
                  <c:v>16</c:v>
                </c:pt>
                <c:pt idx="161">
                  <c:v>11</c:v>
                </c:pt>
                <c:pt idx="162">
                  <c:v>22</c:v>
                </c:pt>
                <c:pt idx="163">
                  <c:v>14</c:v>
                </c:pt>
                <c:pt idx="164">
                  <c:v>15</c:v>
                </c:pt>
                <c:pt idx="165">
                  <c:v>22</c:v>
                </c:pt>
                <c:pt idx="166">
                  <c:v>22</c:v>
                </c:pt>
                <c:pt idx="167">
                  <c:v>17</c:v>
                </c:pt>
                <c:pt idx="168">
                  <c:v>7</c:v>
                </c:pt>
                <c:pt idx="169">
                  <c:v>22</c:v>
                </c:pt>
                <c:pt idx="170">
                  <c:v>22</c:v>
                </c:pt>
                <c:pt idx="171">
                  <c:v>12</c:v>
                </c:pt>
                <c:pt idx="172">
                  <c:v>16</c:v>
                </c:pt>
                <c:pt idx="173">
                  <c:v>14</c:v>
                </c:pt>
                <c:pt idx="174">
                  <c:v>15</c:v>
                </c:pt>
                <c:pt idx="175">
                  <c:v>8</c:v>
                </c:pt>
                <c:pt idx="176">
                  <c:v>9</c:v>
                </c:pt>
                <c:pt idx="177">
                  <c:v>9</c:v>
                </c:pt>
                <c:pt idx="178">
                  <c:v>9</c:v>
                </c:pt>
                <c:pt idx="179">
                  <c:v>17</c:v>
                </c:pt>
                <c:pt idx="180">
                  <c:v>10</c:v>
                </c:pt>
                <c:pt idx="181">
                  <c:v>8</c:v>
                </c:pt>
                <c:pt idx="182">
                  <c:v>11</c:v>
                </c:pt>
                <c:pt idx="183">
                  <c:v>25</c:v>
                </c:pt>
                <c:pt idx="184">
                  <c:v>10</c:v>
                </c:pt>
                <c:pt idx="185">
                  <c:v>10</c:v>
                </c:pt>
                <c:pt idx="186">
                  <c:v>12</c:v>
                </c:pt>
                <c:pt idx="187">
                  <c:v>10</c:v>
                </c:pt>
                <c:pt idx="188">
                  <c:v>2</c:v>
                </c:pt>
                <c:pt idx="189">
                  <c:v>7</c:v>
                </c:pt>
                <c:pt idx="190">
                  <c:v>15</c:v>
                </c:pt>
                <c:pt idx="191">
                  <c:v>6</c:v>
                </c:pt>
                <c:pt idx="192">
                  <c:v>10</c:v>
                </c:pt>
                <c:pt idx="193">
                  <c:v>10</c:v>
                </c:pt>
                <c:pt idx="194">
                  <c:v>8</c:v>
                </c:pt>
                <c:pt idx="195">
                  <c:v>12</c:v>
                </c:pt>
                <c:pt idx="196">
                  <c:v>9</c:v>
                </c:pt>
                <c:pt idx="197">
                  <c:v>32</c:v>
                </c:pt>
                <c:pt idx="198">
                  <c:v>14</c:v>
                </c:pt>
                <c:pt idx="199">
                  <c:v>10</c:v>
                </c:pt>
                <c:pt idx="200">
                  <c:v>12</c:v>
                </c:pt>
                <c:pt idx="201">
                  <c:v>6</c:v>
                </c:pt>
                <c:pt idx="202">
                  <c:v>10</c:v>
                </c:pt>
                <c:pt idx="203">
                  <c:v>7</c:v>
                </c:pt>
                <c:pt idx="204">
                  <c:v>8</c:v>
                </c:pt>
                <c:pt idx="205">
                  <c:v>15</c:v>
                </c:pt>
                <c:pt idx="206">
                  <c:v>14</c:v>
                </c:pt>
                <c:pt idx="207">
                  <c:v>21</c:v>
                </c:pt>
                <c:pt idx="208">
                  <c:v>12</c:v>
                </c:pt>
                <c:pt idx="209">
                  <c:v>19</c:v>
                </c:pt>
                <c:pt idx="210">
                  <c:v>11</c:v>
                </c:pt>
                <c:pt idx="211">
                  <c:v>10</c:v>
                </c:pt>
                <c:pt idx="212">
                  <c:v>10</c:v>
                </c:pt>
                <c:pt idx="213">
                  <c:v>16</c:v>
                </c:pt>
                <c:pt idx="214">
                  <c:v>20</c:v>
                </c:pt>
                <c:pt idx="215">
                  <c:v>12</c:v>
                </c:pt>
                <c:pt idx="216">
                  <c:v>7</c:v>
                </c:pt>
                <c:pt idx="217">
                  <c:v>11</c:v>
                </c:pt>
                <c:pt idx="218">
                  <c:v>21</c:v>
                </c:pt>
                <c:pt idx="219">
                  <c:v>15</c:v>
                </c:pt>
                <c:pt idx="220">
                  <c:v>21</c:v>
                </c:pt>
                <c:pt idx="221">
                  <c:v>21</c:v>
                </c:pt>
                <c:pt idx="222">
                  <c:v>7</c:v>
                </c:pt>
                <c:pt idx="223">
                  <c:v>14</c:v>
                </c:pt>
                <c:pt idx="224">
                  <c:v>10</c:v>
                </c:pt>
                <c:pt idx="225">
                  <c:v>24</c:v>
                </c:pt>
                <c:pt idx="226">
                  <c:v>13</c:v>
                </c:pt>
                <c:pt idx="227">
                  <c:v>13</c:v>
                </c:pt>
                <c:pt idx="228">
                  <c:v>13</c:v>
                </c:pt>
                <c:pt idx="229">
                  <c:v>19</c:v>
                </c:pt>
                <c:pt idx="230">
                  <c:v>11</c:v>
                </c:pt>
                <c:pt idx="231">
                  <c:v>14</c:v>
                </c:pt>
                <c:pt idx="232">
                  <c:v>18</c:v>
                </c:pt>
                <c:pt idx="233">
                  <c:v>28</c:v>
                </c:pt>
                <c:pt idx="234">
                  <c:v>15</c:v>
                </c:pt>
                <c:pt idx="235">
                  <c:v>20</c:v>
                </c:pt>
                <c:pt idx="236">
                  <c:v>16</c:v>
                </c:pt>
                <c:pt idx="237">
                  <c:v>20</c:v>
                </c:pt>
                <c:pt idx="238">
                  <c:v>24</c:v>
                </c:pt>
                <c:pt idx="239">
                  <c:v>24</c:v>
                </c:pt>
                <c:pt idx="240">
                  <c:v>27</c:v>
                </c:pt>
                <c:pt idx="241">
                  <c:v>21</c:v>
                </c:pt>
                <c:pt idx="242">
                  <c:v>21</c:v>
                </c:pt>
                <c:pt idx="243">
                  <c:v>44</c:v>
                </c:pt>
                <c:pt idx="244">
                  <c:v>15</c:v>
                </c:pt>
                <c:pt idx="245">
                  <c:v>20</c:v>
                </c:pt>
                <c:pt idx="246">
                  <c:v>30</c:v>
                </c:pt>
                <c:pt idx="247">
                  <c:v>33</c:v>
                </c:pt>
                <c:pt idx="248">
                  <c:v>28</c:v>
                </c:pt>
                <c:pt idx="249">
                  <c:v>32</c:v>
                </c:pt>
                <c:pt idx="250">
                  <c:v>21</c:v>
                </c:pt>
                <c:pt idx="251">
                  <c:v>16</c:v>
                </c:pt>
                <c:pt idx="252">
                  <c:v>14</c:v>
                </c:pt>
                <c:pt idx="253">
                  <c:v>8</c:v>
                </c:pt>
                <c:pt idx="254">
                  <c:v>18</c:v>
                </c:pt>
                <c:pt idx="255">
                  <c:v>13</c:v>
                </c:pt>
                <c:pt idx="256">
                  <c:v>8</c:v>
                </c:pt>
                <c:pt idx="257">
                  <c:v>15</c:v>
                </c:pt>
                <c:pt idx="258">
                  <c:v>7</c:v>
                </c:pt>
                <c:pt idx="259">
                  <c:v>12</c:v>
                </c:pt>
                <c:pt idx="260">
                  <c:v>17</c:v>
                </c:pt>
                <c:pt idx="261">
                  <c:v>9</c:v>
                </c:pt>
                <c:pt idx="262">
                  <c:v>14</c:v>
                </c:pt>
                <c:pt idx="263">
                  <c:v>9</c:v>
                </c:pt>
                <c:pt idx="264">
                  <c:v>20</c:v>
                </c:pt>
                <c:pt idx="265">
                  <c:v>5</c:v>
                </c:pt>
                <c:pt idx="266">
                  <c:v>12</c:v>
                </c:pt>
                <c:pt idx="267">
                  <c:v>5</c:v>
                </c:pt>
                <c:pt idx="268">
                  <c:v>6</c:v>
                </c:pt>
                <c:pt idx="269">
                  <c:v>11</c:v>
                </c:pt>
                <c:pt idx="270">
                  <c:v>15</c:v>
                </c:pt>
                <c:pt idx="271">
                  <c:v>8</c:v>
                </c:pt>
                <c:pt idx="272">
                  <c:v>7</c:v>
                </c:pt>
                <c:pt idx="273">
                  <c:v>16</c:v>
                </c:pt>
                <c:pt idx="274">
                  <c:v>15</c:v>
                </c:pt>
                <c:pt idx="275">
                  <c:v>15</c:v>
                </c:pt>
                <c:pt idx="276">
                  <c:v>17</c:v>
                </c:pt>
                <c:pt idx="277">
                  <c:v>12</c:v>
                </c:pt>
                <c:pt idx="278">
                  <c:v>10</c:v>
                </c:pt>
                <c:pt idx="279">
                  <c:v>11</c:v>
                </c:pt>
                <c:pt idx="280">
                  <c:v>11</c:v>
                </c:pt>
                <c:pt idx="281">
                  <c:v>9</c:v>
                </c:pt>
                <c:pt idx="282">
                  <c:v>13</c:v>
                </c:pt>
                <c:pt idx="283">
                  <c:v>19</c:v>
                </c:pt>
                <c:pt idx="284">
                  <c:v>14</c:v>
                </c:pt>
                <c:pt idx="285">
                  <c:v>14</c:v>
                </c:pt>
                <c:pt idx="286">
                  <c:v>12</c:v>
                </c:pt>
                <c:pt idx="287">
                  <c:v>7</c:v>
                </c:pt>
                <c:pt idx="288">
                  <c:v>11</c:v>
                </c:pt>
                <c:pt idx="289">
                  <c:v>14</c:v>
                </c:pt>
                <c:pt idx="290">
                  <c:v>22</c:v>
                </c:pt>
                <c:pt idx="291">
                  <c:v>21</c:v>
                </c:pt>
                <c:pt idx="292">
                  <c:v>13</c:v>
                </c:pt>
                <c:pt idx="293">
                  <c:v>14</c:v>
                </c:pt>
                <c:pt idx="294">
                  <c:v>11</c:v>
                </c:pt>
                <c:pt idx="295">
                  <c:v>7</c:v>
                </c:pt>
                <c:pt idx="296">
                  <c:v>12</c:v>
                </c:pt>
                <c:pt idx="297">
                  <c:v>10</c:v>
                </c:pt>
                <c:pt idx="298">
                  <c:v>15</c:v>
                </c:pt>
                <c:pt idx="299">
                  <c:v>12</c:v>
                </c:pt>
                <c:pt idx="300">
                  <c:v>17</c:v>
                </c:pt>
                <c:pt idx="301">
                  <c:v>16</c:v>
                </c:pt>
                <c:pt idx="302">
                  <c:v>10</c:v>
                </c:pt>
                <c:pt idx="303">
                  <c:v>14</c:v>
                </c:pt>
                <c:pt idx="304">
                  <c:v>16</c:v>
                </c:pt>
                <c:pt idx="305">
                  <c:v>20</c:v>
                </c:pt>
                <c:pt idx="306">
                  <c:v>16</c:v>
                </c:pt>
                <c:pt idx="307">
                  <c:v>9</c:v>
                </c:pt>
                <c:pt idx="308">
                  <c:v>11</c:v>
                </c:pt>
                <c:pt idx="309">
                  <c:v>16</c:v>
                </c:pt>
                <c:pt idx="310">
                  <c:v>16</c:v>
                </c:pt>
                <c:pt idx="311">
                  <c:v>21</c:v>
                </c:pt>
                <c:pt idx="312">
                  <c:v>18</c:v>
                </c:pt>
                <c:pt idx="313">
                  <c:v>13</c:v>
                </c:pt>
                <c:pt idx="314">
                  <c:v>8</c:v>
                </c:pt>
                <c:pt idx="315">
                  <c:v>14</c:v>
                </c:pt>
                <c:pt idx="316">
                  <c:v>9</c:v>
                </c:pt>
                <c:pt idx="317">
                  <c:v>15</c:v>
                </c:pt>
                <c:pt idx="318">
                  <c:v>13</c:v>
                </c:pt>
                <c:pt idx="319">
                  <c:v>16</c:v>
                </c:pt>
                <c:pt idx="320">
                  <c:v>12</c:v>
                </c:pt>
                <c:pt idx="321">
                  <c:v>15</c:v>
                </c:pt>
                <c:pt idx="322">
                  <c:v>18</c:v>
                </c:pt>
                <c:pt idx="323">
                  <c:v>9</c:v>
                </c:pt>
                <c:pt idx="324">
                  <c:v>17</c:v>
                </c:pt>
                <c:pt idx="325">
                  <c:v>15</c:v>
                </c:pt>
                <c:pt idx="326">
                  <c:v>7</c:v>
                </c:pt>
                <c:pt idx="327">
                  <c:v>13</c:v>
                </c:pt>
                <c:pt idx="328">
                  <c:v>20</c:v>
                </c:pt>
                <c:pt idx="329">
                  <c:v>13</c:v>
                </c:pt>
                <c:pt idx="330">
                  <c:v>16</c:v>
                </c:pt>
                <c:pt idx="331">
                  <c:v>16</c:v>
                </c:pt>
                <c:pt idx="332">
                  <c:v>19</c:v>
                </c:pt>
                <c:pt idx="333">
                  <c:v>9</c:v>
                </c:pt>
                <c:pt idx="334">
                  <c:v>18</c:v>
                </c:pt>
                <c:pt idx="335">
                  <c:v>10</c:v>
                </c:pt>
                <c:pt idx="336">
                  <c:v>13</c:v>
                </c:pt>
                <c:pt idx="337">
                  <c:v>14</c:v>
                </c:pt>
                <c:pt idx="338">
                  <c:v>8</c:v>
                </c:pt>
                <c:pt idx="339">
                  <c:v>10</c:v>
                </c:pt>
                <c:pt idx="340">
                  <c:v>14</c:v>
                </c:pt>
                <c:pt idx="341">
                  <c:v>14</c:v>
                </c:pt>
                <c:pt idx="342">
                  <c:v>14</c:v>
                </c:pt>
                <c:pt idx="343">
                  <c:v>2</c:v>
                </c:pt>
                <c:pt idx="344">
                  <c:v>12</c:v>
                </c:pt>
                <c:pt idx="345">
                  <c:v>8</c:v>
                </c:pt>
                <c:pt idx="346">
                  <c:v>7</c:v>
                </c:pt>
                <c:pt idx="347">
                  <c:v>8</c:v>
                </c:pt>
                <c:pt idx="348">
                  <c:v>16</c:v>
                </c:pt>
                <c:pt idx="349">
                  <c:v>7</c:v>
                </c:pt>
                <c:pt idx="350">
                  <c:v>11</c:v>
                </c:pt>
                <c:pt idx="351">
                  <c:v>10</c:v>
                </c:pt>
                <c:pt idx="352">
                  <c:v>8</c:v>
                </c:pt>
                <c:pt idx="353">
                  <c:v>7</c:v>
                </c:pt>
                <c:pt idx="354">
                  <c:v>11</c:v>
                </c:pt>
                <c:pt idx="355">
                  <c:v>10</c:v>
                </c:pt>
                <c:pt idx="356">
                  <c:v>12</c:v>
                </c:pt>
                <c:pt idx="357">
                  <c:v>7</c:v>
                </c:pt>
                <c:pt idx="358">
                  <c:v>6</c:v>
                </c:pt>
                <c:pt idx="359">
                  <c:v>10</c:v>
                </c:pt>
                <c:pt idx="360">
                  <c:v>6</c:v>
                </c:pt>
                <c:pt idx="361">
                  <c:v>19</c:v>
                </c:pt>
                <c:pt idx="362">
                  <c:v>11</c:v>
                </c:pt>
                <c:pt idx="363">
                  <c:v>10</c:v>
                </c:pt>
                <c:pt idx="364">
                  <c:v>10</c:v>
                </c:pt>
                <c:pt idx="365">
                  <c:v>9</c:v>
                </c:pt>
                <c:pt idx="366">
                  <c:v>10</c:v>
                </c:pt>
                <c:pt idx="367">
                  <c:v>13</c:v>
                </c:pt>
                <c:pt idx="368">
                  <c:v>19</c:v>
                </c:pt>
                <c:pt idx="369">
                  <c:v>8</c:v>
                </c:pt>
                <c:pt idx="370">
                  <c:v>5</c:v>
                </c:pt>
                <c:pt idx="371">
                  <c:v>11</c:v>
                </c:pt>
                <c:pt idx="372">
                  <c:v>9</c:v>
                </c:pt>
                <c:pt idx="373">
                  <c:v>7</c:v>
                </c:pt>
                <c:pt idx="374">
                  <c:v>10</c:v>
                </c:pt>
                <c:pt idx="375">
                  <c:v>5</c:v>
                </c:pt>
                <c:pt idx="376">
                  <c:v>13</c:v>
                </c:pt>
                <c:pt idx="377">
                  <c:v>4</c:v>
                </c:pt>
                <c:pt idx="378">
                  <c:v>6</c:v>
                </c:pt>
                <c:pt idx="379">
                  <c:v>10</c:v>
                </c:pt>
                <c:pt idx="380">
                  <c:v>4</c:v>
                </c:pt>
                <c:pt idx="381">
                  <c:v>12</c:v>
                </c:pt>
                <c:pt idx="382">
                  <c:v>7</c:v>
                </c:pt>
                <c:pt idx="383">
                  <c:v>9</c:v>
                </c:pt>
                <c:pt idx="384">
                  <c:v>10</c:v>
                </c:pt>
                <c:pt idx="385">
                  <c:v>11</c:v>
                </c:pt>
                <c:pt idx="386">
                  <c:v>11</c:v>
                </c:pt>
                <c:pt idx="387">
                  <c:v>11</c:v>
                </c:pt>
                <c:pt idx="388">
                  <c:v>8</c:v>
                </c:pt>
                <c:pt idx="389">
                  <c:v>15</c:v>
                </c:pt>
                <c:pt idx="390">
                  <c:v>8</c:v>
                </c:pt>
                <c:pt idx="391">
                  <c:v>5</c:v>
                </c:pt>
                <c:pt idx="392">
                  <c:v>10</c:v>
                </c:pt>
                <c:pt idx="393">
                  <c:v>5</c:v>
                </c:pt>
                <c:pt idx="394">
                  <c:v>19</c:v>
                </c:pt>
                <c:pt idx="395">
                  <c:v>11</c:v>
                </c:pt>
                <c:pt idx="396">
                  <c:v>17</c:v>
                </c:pt>
                <c:pt idx="397">
                  <c:v>9</c:v>
                </c:pt>
                <c:pt idx="398">
                  <c:v>10</c:v>
                </c:pt>
                <c:pt idx="399">
                  <c:v>13</c:v>
                </c:pt>
                <c:pt idx="400">
                  <c:v>13</c:v>
                </c:pt>
                <c:pt idx="401">
                  <c:v>14</c:v>
                </c:pt>
                <c:pt idx="402">
                  <c:v>10</c:v>
                </c:pt>
                <c:pt idx="403">
                  <c:v>14</c:v>
                </c:pt>
                <c:pt idx="404">
                  <c:v>8</c:v>
                </c:pt>
                <c:pt idx="405">
                  <c:v>11</c:v>
                </c:pt>
                <c:pt idx="406">
                  <c:v>10</c:v>
                </c:pt>
                <c:pt idx="407">
                  <c:v>10</c:v>
                </c:pt>
                <c:pt idx="408">
                  <c:v>14</c:v>
                </c:pt>
                <c:pt idx="409">
                  <c:v>16</c:v>
                </c:pt>
                <c:pt idx="410">
                  <c:v>11</c:v>
                </c:pt>
                <c:pt idx="411">
                  <c:v>9</c:v>
                </c:pt>
                <c:pt idx="412">
                  <c:v>19</c:v>
                </c:pt>
                <c:pt idx="413">
                  <c:v>6</c:v>
                </c:pt>
                <c:pt idx="414">
                  <c:v>19</c:v>
                </c:pt>
                <c:pt idx="415">
                  <c:v>9</c:v>
                </c:pt>
                <c:pt idx="416">
                  <c:v>13</c:v>
                </c:pt>
                <c:pt idx="417">
                  <c:v>11</c:v>
                </c:pt>
                <c:pt idx="418">
                  <c:v>11</c:v>
                </c:pt>
                <c:pt idx="419">
                  <c:v>12</c:v>
                </c:pt>
                <c:pt idx="420">
                  <c:v>20</c:v>
                </c:pt>
                <c:pt idx="421">
                  <c:v>13</c:v>
                </c:pt>
                <c:pt idx="422">
                  <c:v>16</c:v>
                </c:pt>
                <c:pt idx="423">
                  <c:v>15</c:v>
                </c:pt>
                <c:pt idx="424">
                  <c:v>11</c:v>
                </c:pt>
                <c:pt idx="425">
                  <c:v>17</c:v>
                </c:pt>
                <c:pt idx="426">
                  <c:v>7</c:v>
                </c:pt>
                <c:pt idx="427">
                  <c:v>5</c:v>
                </c:pt>
                <c:pt idx="428">
                  <c:v>13</c:v>
                </c:pt>
                <c:pt idx="429">
                  <c:v>7</c:v>
                </c:pt>
                <c:pt idx="430">
                  <c:v>12</c:v>
                </c:pt>
                <c:pt idx="431">
                  <c:v>11</c:v>
                </c:pt>
                <c:pt idx="432">
                  <c:v>14</c:v>
                </c:pt>
                <c:pt idx="433">
                  <c:v>16</c:v>
                </c:pt>
                <c:pt idx="434">
                  <c:v>9</c:v>
                </c:pt>
                <c:pt idx="435">
                  <c:v>5</c:v>
                </c:pt>
                <c:pt idx="436">
                  <c:v>9</c:v>
                </c:pt>
                <c:pt idx="437">
                  <c:v>14</c:v>
                </c:pt>
                <c:pt idx="438">
                  <c:v>20</c:v>
                </c:pt>
                <c:pt idx="439">
                  <c:v>18</c:v>
                </c:pt>
                <c:pt idx="440">
                  <c:v>14</c:v>
                </c:pt>
                <c:pt idx="441">
                  <c:v>11</c:v>
                </c:pt>
                <c:pt idx="442">
                  <c:v>24</c:v>
                </c:pt>
                <c:pt idx="443">
                  <c:v>9</c:v>
                </c:pt>
                <c:pt idx="444">
                  <c:v>18</c:v>
                </c:pt>
                <c:pt idx="445">
                  <c:v>18</c:v>
                </c:pt>
                <c:pt idx="446">
                  <c:v>13</c:v>
                </c:pt>
                <c:pt idx="447">
                  <c:v>12</c:v>
                </c:pt>
                <c:pt idx="448">
                  <c:v>17</c:v>
                </c:pt>
                <c:pt idx="449">
                  <c:v>7</c:v>
                </c:pt>
                <c:pt idx="450">
                  <c:v>14</c:v>
                </c:pt>
                <c:pt idx="451">
                  <c:v>11</c:v>
                </c:pt>
                <c:pt idx="452">
                  <c:v>7</c:v>
                </c:pt>
                <c:pt idx="453">
                  <c:v>12</c:v>
                </c:pt>
                <c:pt idx="454">
                  <c:v>14</c:v>
                </c:pt>
                <c:pt idx="455">
                  <c:v>9</c:v>
                </c:pt>
                <c:pt idx="456">
                  <c:v>15</c:v>
                </c:pt>
                <c:pt idx="457">
                  <c:v>13</c:v>
                </c:pt>
                <c:pt idx="458">
                  <c:v>23</c:v>
                </c:pt>
                <c:pt idx="459">
                  <c:v>14</c:v>
                </c:pt>
                <c:pt idx="460">
                  <c:v>14</c:v>
                </c:pt>
                <c:pt idx="461">
                  <c:v>8</c:v>
                </c:pt>
                <c:pt idx="462">
                  <c:v>15</c:v>
                </c:pt>
                <c:pt idx="463">
                  <c:v>13</c:v>
                </c:pt>
                <c:pt idx="464">
                  <c:v>27</c:v>
                </c:pt>
                <c:pt idx="465">
                  <c:v>28</c:v>
                </c:pt>
                <c:pt idx="466">
                  <c:v>19</c:v>
                </c:pt>
                <c:pt idx="467">
                  <c:v>18</c:v>
                </c:pt>
                <c:pt idx="468">
                  <c:v>21</c:v>
                </c:pt>
                <c:pt idx="469">
                  <c:v>15</c:v>
                </c:pt>
                <c:pt idx="470">
                  <c:v>22</c:v>
                </c:pt>
                <c:pt idx="471">
                  <c:v>24</c:v>
                </c:pt>
                <c:pt idx="472">
                  <c:v>23</c:v>
                </c:pt>
                <c:pt idx="473">
                  <c:v>16</c:v>
                </c:pt>
                <c:pt idx="474">
                  <c:v>23</c:v>
                </c:pt>
                <c:pt idx="475">
                  <c:v>24</c:v>
                </c:pt>
                <c:pt idx="476">
                  <c:v>16</c:v>
                </c:pt>
                <c:pt idx="477">
                  <c:v>24</c:v>
                </c:pt>
                <c:pt idx="478">
                  <c:v>25</c:v>
                </c:pt>
                <c:pt idx="479">
                  <c:v>14</c:v>
                </c:pt>
                <c:pt idx="480">
                  <c:v>21</c:v>
                </c:pt>
                <c:pt idx="481">
                  <c:v>18</c:v>
                </c:pt>
                <c:pt idx="482">
                  <c:v>9</c:v>
                </c:pt>
                <c:pt idx="483">
                  <c:v>12</c:v>
                </c:pt>
                <c:pt idx="484">
                  <c:v>18</c:v>
                </c:pt>
                <c:pt idx="485">
                  <c:v>23</c:v>
                </c:pt>
                <c:pt idx="486">
                  <c:v>14</c:v>
                </c:pt>
                <c:pt idx="487">
                  <c:v>19</c:v>
                </c:pt>
                <c:pt idx="488">
                  <c:v>20</c:v>
                </c:pt>
                <c:pt idx="489">
                  <c:v>42</c:v>
                </c:pt>
                <c:pt idx="490">
                  <c:v>15</c:v>
                </c:pt>
                <c:pt idx="491">
                  <c:v>15</c:v>
                </c:pt>
                <c:pt idx="492">
                  <c:v>19</c:v>
                </c:pt>
                <c:pt idx="493">
                  <c:v>12</c:v>
                </c:pt>
                <c:pt idx="494">
                  <c:v>18</c:v>
                </c:pt>
                <c:pt idx="495">
                  <c:v>27</c:v>
                </c:pt>
                <c:pt idx="496">
                  <c:v>23</c:v>
                </c:pt>
                <c:pt idx="497">
                  <c:v>23</c:v>
                </c:pt>
                <c:pt idx="498">
                  <c:v>36</c:v>
                </c:pt>
                <c:pt idx="499">
                  <c:v>28</c:v>
                </c:pt>
                <c:pt idx="500">
                  <c:v>32</c:v>
                </c:pt>
                <c:pt idx="501">
                  <c:v>26</c:v>
                </c:pt>
                <c:pt idx="502">
                  <c:v>57</c:v>
                </c:pt>
                <c:pt idx="503">
                  <c:v>20</c:v>
                </c:pt>
                <c:pt idx="504">
                  <c:v>38</c:v>
                </c:pt>
                <c:pt idx="505">
                  <c:v>36</c:v>
                </c:pt>
                <c:pt idx="506">
                  <c:v>22</c:v>
                </c:pt>
                <c:pt idx="507">
                  <c:v>27</c:v>
                </c:pt>
                <c:pt idx="508">
                  <c:v>36</c:v>
                </c:pt>
                <c:pt idx="509">
                  <c:v>40</c:v>
                </c:pt>
                <c:pt idx="510">
                  <c:v>31</c:v>
                </c:pt>
                <c:pt idx="511">
                  <c:v>25</c:v>
                </c:pt>
                <c:pt idx="512">
                  <c:v>43</c:v>
                </c:pt>
                <c:pt idx="513">
                  <c:v>25</c:v>
                </c:pt>
                <c:pt idx="514">
                  <c:v>22</c:v>
                </c:pt>
                <c:pt idx="515">
                  <c:v>43</c:v>
                </c:pt>
                <c:pt idx="516">
                  <c:v>29</c:v>
                </c:pt>
                <c:pt idx="517">
                  <c:v>25</c:v>
                </c:pt>
                <c:pt idx="518">
                  <c:v>23</c:v>
                </c:pt>
                <c:pt idx="519">
                  <c:v>44</c:v>
                </c:pt>
                <c:pt idx="520">
                  <c:v>32</c:v>
                </c:pt>
                <c:pt idx="521">
                  <c:v>15</c:v>
                </c:pt>
                <c:pt idx="522">
                  <c:v>31</c:v>
                </c:pt>
                <c:pt idx="523">
                  <c:v>35</c:v>
                </c:pt>
                <c:pt idx="524">
                  <c:v>28</c:v>
                </c:pt>
                <c:pt idx="525">
                  <c:v>20</c:v>
                </c:pt>
                <c:pt idx="526">
                  <c:v>52</c:v>
                </c:pt>
                <c:pt idx="527">
                  <c:v>36</c:v>
                </c:pt>
                <c:pt idx="528">
                  <c:v>29</c:v>
                </c:pt>
                <c:pt idx="529">
                  <c:v>38</c:v>
                </c:pt>
                <c:pt idx="530">
                  <c:v>36</c:v>
                </c:pt>
                <c:pt idx="531">
                  <c:v>22</c:v>
                </c:pt>
                <c:pt idx="532">
                  <c:v>41</c:v>
                </c:pt>
                <c:pt idx="533">
                  <c:v>29</c:v>
                </c:pt>
                <c:pt idx="534">
                  <c:v>16</c:v>
                </c:pt>
                <c:pt idx="535">
                  <c:v>28</c:v>
                </c:pt>
                <c:pt idx="536">
                  <c:v>21</c:v>
                </c:pt>
                <c:pt idx="537">
                  <c:v>34</c:v>
                </c:pt>
                <c:pt idx="538">
                  <c:v>16</c:v>
                </c:pt>
                <c:pt idx="539">
                  <c:v>23</c:v>
                </c:pt>
                <c:pt idx="540">
                  <c:v>30</c:v>
                </c:pt>
                <c:pt idx="541">
                  <c:v>20</c:v>
                </c:pt>
                <c:pt idx="542">
                  <c:v>33</c:v>
                </c:pt>
                <c:pt idx="543">
                  <c:v>23</c:v>
                </c:pt>
                <c:pt idx="544">
                  <c:v>37</c:v>
                </c:pt>
                <c:pt idx="545">
                  <c:v>19</c:v>
                </c:pt>
                <c:pt idx="546">
                  <c:v>27</c:v>
                </c:pt>
                <c:pt idx="547">
                  <c:v>28</c:v>
                </c:pt>
                <c:pt idx="548">
                  <c:v>27</c:v>
                </c:pt>
                <c:pt idx="549">
                  <c:v>28</c:v>
                </c:pt>
                <c:pt idx="550">
                  <c:v>18</c:v>
                </c:pt>
                <c:pt idx="551">
                  <c:v>36</c:v>
                </c:pt>
                <c:pt idx="552">
                  <c:v>19</c:v>
                </c:pt>
                <c:pt idx="553">
                  <c:v>28</c:v>
                </c:pt>
                <c:pt idx="554">
                  <c:v>17</c:v>
                </c:pt>
                <c:pt idx="555">
                  <c:v>24</c:v>
                </c:pt>
                <c:pt idx="556">
                  <c:v>26</c:v>
                </c:pt>
                <c:pt idx="557">
                  <c:v>27</c:v>
                </c:pt>
                <c:pt idx="558">
                  <c:v>33</c:v>
                </c:pt>
                <c:pt idx="559">
                  <c:v>23</c:v>
                </c:pt>
                <c:pt idx="560">
                  <c:v>31</c:v>
                </c:pt>
                <c:pt idx="561">
                  <c:v>22</c:v>
                </c:pt>
                <c:pt idx="562">
                  <c:v>15</c:v>
                </c:pt>
                <c:pt idx="563">
                  <c:v>23</c:v>
                </c:pt>
                <c:pt idx="564">
                  <c:v>21</c:v>
                </c:pt>
                <c:pt idx="565">
                  <c:v>30</c:v>
                </c:pt>
                <c:pt idx="566">
                  <c:v>25</c:v>
                </c:pt>
                <c:pt idx="567">
                  <c:v>15</c:v>
                </c:pt>
                <c:pt idx="568">
                  <c:v>24</c:v>
                </c:pt>
                <c:pt idx="569">
                  <c:v>28</c:v>
                </c:pt>
                <c:pt idx="570">
                  <c:v>20</c:v>
                </c:pt>
                <c:pt idx="571">
                  <c:v>22</c:v>
                </c:pt>
                <c:pt idx="572">
                  <c:v>18</c:v>
                </c:pt>
                <c:pt idx="573">
                  <c:v>14</c:v>
                </c:pt>
                <c:pt idx="574">
                  <c:v>16</c:v>
                </c:pt>
                <c:pt idx="575">
                  <c:v>24</c:v>
                </c:pt>
                <c:pt idx="576">
                  <c:v>39</c:v>
                </c:pt>
                <c:pt idx="577">
                  <c:v>26</c:v>
                </c:pt>
                <c:pt idx="578">
                  <c:v>26</c:v>
                </c:pt>
                <c:pt idx="579">
                  <c:v>26</c:v>
                </c:pt>
                <c:pt idx="580">
                  <c:v>24</c:v>
                </c:pt>
                <c:pt idx="581">
                  <c:v>25</c:v>
                </c:pt>
                <c:pt idx="582">
                  <c:v>22</c:v>
                </c:pt>
                <c:pt idx="583">
                  <c:v>17</c:v>
                </c:pt>
                <c:pt idx="584">
                  <c:v>24</c:v>
                </c:pt>
                <c:pt idx="585">
                  <c:v>25</c:v>
                </c:pt>
                <c:pt idx="586">
                  <c:v>12</c:v>
                </c:pt>
                <c:pt idx="587">
                  <c:v>22</c:v>
                </c:pt>
                <c:pt idx="588">
                  <c:v>20</c:v>
                </c:pt>
                <c:pt idx="589">
                  <c:v>10</c:v>
                </c:pt>
                <c:pt idx="590">
                  <c:v>14</c:v>
                </c:pt>
                <c:pt idx="591">
                  <c:v>19</c:v>
                </c:pt>
                <c:pt idx="592">
                  <c:v>22</c:v>
                </c:pt>
                <c:pt idx="593">
                  <c:v>16</c:v>
                </c:pt>
                <c:pt idx="594">
                  <c:v>13</c:v>
                </c:pt>
                <c:pt idx="595">
                  <c:v>8</c:v>
                </c:pt>
                <c:pt idx="596">
                  <c:v>15</c:v>
                </c:pt>
                <c:pt idx="597">
                  <c:v>12</c:v>
                </c:pt>
                <c:pt idx="598">
                  <c:v>17</c:v>
                </c:pt>
                <c:pt idx="599">
                  <c:v>4</c:v>
                </c:pt>
                <c:pt idx="600">
                  <c:v>14</c:v>
                </c:pt>
                <c:pt idx="601">
                  <c:v>9</c:v>
                </c:pt>
                <c:pt idx="602">
                  <c:v>16</c:v>
                </c:pt>
                <c:pt idx="603">
                  <c:v>16</c:v>
                </c:pt>
                <c:pt idx="604">
                  <c:v>19</c:v>
                </c:pt>
                <c:pt idx="605">
                  <c:v>23</c:v>
                </c:pt>
                <c:pt idx="606">
                  <c:v>33</c:v>
                </c:pt>
                <c:pt idx="607">
                  <c:v>17</c:v>
                </c:pt>
                <c:pt idx="608">
                  <c:v>16</c:v>
                </c:pt>
                <c:pt idx="609">
                  <c:v>17</c:v>
                </c:pt>
                <c:pt idx="610">
                  <c:v>10</c:v>
                </c:pt>
                <c:pt idx="611">
                  <c:v>15</c:v>
                </c:pt>
                <c:pt idx="612">
                  <c:v>24</c:v>
                </c:pt>
                <c:pt idx="613">
                  <c:v>24</c:v>
                </c:pt>
                <c:pt idx="614">
                  <c:v>19</c:v>
                </c:pt>
                <c:pt idx="615">
                  <c:v>15</c:v>
                </c:pt>
                <c:pt idx="616">
                  <c:v>15</c:v>
                </c:pt>
                <c:pt idx="617">
                  <c:v>19</c:v>
                </c:pt>
                <c:pt idx="618">
                  <c:v>18</c:v>
                </c:pt>
                <c:pt idx="619">
                  <c:v>19</c:v>
                </c:pt>
                <c:pt idx="620">
                  <c:v>20</c:v>
                </c:pt>
                <c:pt idx="621">
                  <c:v>11</c:v>
                </c:pt>
                <c:pt idx="622">
                  <c:v>23</c:v>
                </c:pt>
                <c:pt idx="623">
                  <c:v>29</c:v>
                </c:pt>
                <c:pt idx="624">
                  <c:v>16</c:v>
                </c:pt>
                <c:pt idx="625">
                  <c:v>20</c:v>
                </c:pt>
                <c:pt idx="626">
                  <c:v>13</c:v>
                </c:pt>
                <c:pt idx="627">
                  <c:v>31</c:v>
                </c:pt>
                <c:pt idx="628">
                  <c:v>14</c:v>
                </c:pt>
                <c:pt idx="629">
                  <c:v>18</c:v>
                </c:pt>
                <c:pt idx="630">
                  <c:v>22</c:v>
                </c:pt>
                <c:pt idx="631">
                  <c:v>9</c:v>
                </c:pt>
                <c:pt idx="63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C-4DD0-ADF8-D072850CA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8652512"/>
        <c:axId val="578648248"/>
      </c:barChart>
      <c:lineChart>
        <c:grouping val="standard"/>
        <c:varyColors val="0"/>
        <c:ser>
          <c:idx val="1"/>
          <c:order val="1"/>
          <c:tx>
            <c:strRef>
              <c:f>香港マカオ台湾の患者・海外輸入症例・無症状病原体保有者!$BG$69</c:f>
              <c:strCache>
                <c:ptCount val="1"/>
                <c:pt idx="0">
                  <c:v>累計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香港マカオ台湾の患者・海外輸入症例・無症状病原体保有者!$BE$70:$BE$704</c:f>
              <c:numCache>
                <c:formatCode>m"月"d"日"</c:formatCode>
                <c:ptCount val="635"/>
                <c:pt idx="0">
                  <c:v>43894</c:v>
                </c:pt>
                <c:pt idx="1">
                  <c:v>43895</c:v>
                </c:pt>
                <c:pt idx="2">
                  <c:v>43896</c:v>
                </c:pt>
                <c:pt idx="3">
                  <c:v>43897</c:v>
                </c:pt>
                <c:pt idx="4">
                  <c:v>43898</c:v>
                </c:pt>
                <c:pt idx="5">
                  <c:v>43899</c:v>
                </c:pt>
                <c:pt idx="6">
                  <c:v>43900</c:v>
                </c:pt>
                <c:pt idx="7">
                  <c:v>43901</c:v>
                </c:pt>
                <c:pt idx="8">
                  <c:v>43902</c:v>
                </c:pt>
                <c:pt idx="9">
                  <c:v>43903</c:v>
                </c:pt>
                <c:pt idx="10">
                  <c:v>43904</c:v>
                </c:pt>
                <c:pt idx="11">
                  <c:v>43905</c:v>
                </c:pt>
                <c:pt idx="12">
                  <c:v>43906</c:v>
                </c:pt>
                <c:pt idx="13">
                  <c:v>43907</c:v>
                </c:pt>
                <c:pt idx="14">
                  <c:v>43908</c:v>
                </c:pt>
                <c:pt idx="15">
                  <c:v>43909</c:v>
                </c:pt>
                <c:pt idx="16">
                  <c:v>43910</c:v>
                </c:pt>
                <c:pt idx="17">
                  <c:v>43911</c:v>
                </c:pt>
                <c:pt idx="18">
                  <c:v>43912</c:v>
                </c:pt>
                <c:pt idx="19">
                  <c:v>43913</c:v>
                </c:pt>
                <c:pt idx="20">
                  <c:v>43914</c:v>
                </c:pt>
                <c:pt idx="21">
                  <c:v>43915</c:v>
                </c:pt>
                <c:pt idx="22">
                  <c:v>43916</c:v>
                </c:pt>
                <c:pt idx="23">
                  <c:v>43917</c:v>
                </c:pt>
                <c:pt idx="24">
                  <c:v>43918</c:v>
                </c:pt>
                <c:pt idx="25">
                  <c:v>43919</c:v>
                </c:pt>
                <c:pt idx="26">
                  <c:v>43920</c:v>
                </c:pt>
                <c:pt idx="27">
                  <c:v>43921</c:v>
                </c:pt>
                <c:pt idx="28">
                  <c:v>43922</c:v>
                </c:pt>
                <c:pt idx="29">
                  <c:v>43923</c:v>
                </c:pt>
                <c:pt idx="30">
                  <c:v>43924</c:v>
                </c:pt>
                <c:pt idx="31">
                  <c:v>43925</c:v>
                </c:pt>
                <c:pt idx="32">
                  <c:v>43926</c:v>
                </c:pt>
                <c:pt idx="33">
                  <c:v>43927</c:v>
                </c:pt>
                <c:pt idx="34">
                  <c:v>43928</c:v>
                </c:pt>
                <c:pt idx="35">
                  <c:v>43929</c:v>
                </c:pt>
                <c:pt idx="36">
                  <c:v>43930</c:v>
                </c:pt>
                <c:pt idx="37">
                  <c:v>43931</c:v>
                </c:pt>
                <c:pt idx="38">
                  <c:v>43932</c:v>
                </c:pt>
                <c:pt idx="39">
                  <c:v>43933</c:v>
                </c:pt>
                <c:pt idx="40">
                  <c:v>43934</c:v>
                </c:pt>
                <c:pt idx="41">
                  <c:v>43935</c:v>
                </c:pt>
                <c:pt idx="42">
                  <c:v>43936</c:v>
                </c:pt>
                <c:pt idx="43">
                  <c:v>43937</c:v>
                </c:pt>
                <c:pt idx="44">
                  <c:v>43938</c:v>
                </c:pt>
                <c:pt idx="45">
                  <c:v>43939</c:v>
                </c:pt>
                <c:pt idx="46">
                  <c:v>43940</c:v>
                </c:pt>
                <c:pt idx="47">
                  <c:v>43941</c:v>
                </c:pt>
                <c:pt idx="48">
                  <c:v>43942</c:v>
                </c:pt>
                <c:pt idx="49">
                  <c:v>43943</c:v>
                </c:pt>
                <c:pt idx="50">
                  <c:v>43944</c:v>
                </c:pt>
                <c:pt idx="51">
                  <c:v>43945</c:v>
                </c:pt>
                <c:pt idx="52">
                  <c:v>43946</c:v>
                </c:pt>
                <c:pt idx="53">
                  <c:v>43947</c:v>
                </c:pt>
                <c:pt idx="54">
                  <c:v>43948</c:v>
                </c:pt>
                <c:pt idx="55">
                  <c:v>43949</c:v>
                </c:pt>
                <c:pt idx="56">
                  <c:v>43950</c:v>
                </c:pt>
                <c:pt idx="57">
                  <c:v>43951</c:v>
                </c:pt>
                <c:pt idx="58">
                  <c:v>43952</c:v>
                </c:pt>
                <c:pt idx="59">
                  <c:v>43953</c:v>
                </c:pt>
                <c:pt idx="60">
                  <c:v>43954</c:v>
                </c:pt>
                <c:pt idx="61">
                  <c:v>43955</c:v>
                </c:pt>
                <c:pt idx="62">
                  <c:v>43956</c:v>
                </c:pt>
                <c:pt idx="63">
                  <c:v>43957</c:v>
                </c:pt>
                <c:pt idx="64">
                  <c:v>43958</c:v>
                </c:pt>
                <c:pt idx="65">
                  <c:v>43959</c:v>
                </c:pt>
                <c:pt idx="66">
                  <c:v>43960</c:v>
                </c:pt>
                <c:pt idx="67">
                  <c:v>43961</c:v>
                </c:pt>
                <c:pt idx="68">
                  <c:v>43962</c:v>
                </c:pt>
                <c:pt idx="69">
                  <c:v>43963</c:v>
                </c:pt>
                <c:pt idx="70">
                  <c:v>43964</c:v>
                </c:pt>
                <c:pt idx="71">
                  <c:v>43965</c:v>
                </c:pt>
                <c:pt idx="72">
                  <c:v>43966</c:v>
                </c:pt>
                <c:pt idx="73">
                  <c:v>43967</c:v>
                </c:pt>
                <c:pt idx="74">
                  <c:v>43968</c:v>
                </c:pt>
                <c:pt idx="75">
                  <c:v>43969</c:v>
                </c:pt>
                <c:pt idx="76">
                  <c:v>43970</c:v>
                </c:pt>
                <c:pt idx="77">
                  <c:v>43971</c:v>
                </c:pt>
                <c:pt idx="78">
                  <c:v>43972</c:v>
                </c:pt>
                <c:pt idx="79">
                  <c:v>43973</c:v>
                </c:pt>
                <c:pt idx="80">
                  <c:v>43974</c:v>
                </c:pt>
                <c:pt idx="81">
                  <c:v>43975</c:v>
                </c:pt>
                <c:pt idx="82">
                  <c:v>43976</c:v>
                </c:pt>
                <c:pt idx="83">
                  <c:v>43977</c:v>
                </c:pt>
                <c:pt idx="84">
                  <c:v>43978</c:v>
                </c:pt>
                <c:pt idx="85">
                  <c:v>43979</c:v>
                </c:pt>
                <c:pt idx="86">
                  <c:v>43980</c:v>
                </c:pt>
                <c:pt idx="87">
                  <c:v>43981</c:v>
                </c:pt>
                <c:pt idx="88">
                  <c:v>43982</c:v>
                </c:pt>
                <c:pt idx="89">
                  <c:v>43983</c:v>
                </c:pt>
                <c:pt idx="90">
                  <c:v>43984</c:v>
                </c:pt>
                <c:pt idx="91">
                  <c:v>43985</c:v>
                </c:pt>
                <c:pt idx="92">
                  <c:v>43986</c:v>
                </c:pt>
                <c:pt idx="93">
                  <c:v>43987</c:v>
                </c:pt>
                <c:pt idx="94">
                  <c:v>43988</c:v>
                </c:pt>
                <c:pt idx="95">
                  <c:v>43989</c:v>
                </c:pt>
                <c:pt idx="96">
                  <c:v>43990</c:v>
                </c:pt>
                <c:pt idx="97">
                  <c:v>43991</c:v>
                </c:pt>
                <c:pt idx="98">
                  <c:v>43992</c:v>
                </c:pt>
                <c:pt idx="99">
                  <c:v>43993</c:v>
                </c:pt>
                <c:pt idx="100">
                  <c:v>43994</c:v>
                </c:pt>
                <c:pt idx="101">
                  <c:v>43995</c:v>
                </c:pt>
                <c:pt idx="102">
                  <c:v>43996</c:v>
                </c:pt>
                <c:pt idx="103">
                  <c:v>43997</c:v>
                </c:pt>
                <c:pt idx="104">
                  <c:v>43998</c:v>
                </c:pt>
                <c:pt idx="105">
                  <c:v>43999</c:v>
                </c:pt>
                <c:pt idx="106">
                  <c:v>44000</c:v>
                </c:pt>
                <c:pt idx="107">
                  <c:v>44001</c:v>
                </c:pt>
                <c:pt idx="108">
                  <c:v>44002</c:v>
                </c:pt>
                <c:pt idx="109">
                  <c:v>44003</c:v>
                </c:pt>
                <c:pt idx="110">
                  <c:v>44004</c:v>
                </c:pt>
                <c:pt idx="111">
                  <c:v>44005</c:v>
                </c:pt>
                <c:pt idx="112">
                  <c:v>44006</c:v>
                </c:pt>
                <c:pt idx="113">
                  <c:v>44007</c:v>
                </c:pt>
                <c:pt idx="114">
                  <c:v>44008</c:v>
                </c:pt>
                <c:pt idx="115">
                  <c:v>44009</c:v>
                </c:pt>
                <c:pt idx="116">
                  <c:v>44010</c:v>
                </c:pt>
                <c:pt idx="117">
                  <c:v>44011</c:v>
                </c:pt>
                <c:pt idx="118">
                  <c:v>44012</c:v>
                </c:pt>
                <c:pt idx="119">
                  <c:v>44013</c:v>
                </c:pt>
                <c:pt idx="120">
                  <c:v>44014</c:v>
                </c:pt>
                <c:pt idx="121">
                  <c:v>44015</c:v>
                </c:pt>
                <c:pt idx="122">
                  <c:v>44016</c:v>
                </c:pt>
                <c:pt idx="123">
                  <c:v>44017</c:v>
                </c:pt>
                <c:pt idx="124">
                  <c:v>44018</c:v>
                </c:pt>
                <c:pt idx="125">
                  <c:v>44019</c:v>
                </c:pt>
                <c:pt idx="126">
                  <c:v>44020</c:v>
                </c:pt>
                <c:pt idx="127">
                  <c:v>44021</c:v>
                </c:pt>
                <c:pt idx="128">
                  <c:v>44022</c:v>
                </c:pt>
                <c:pt idx="129">
                  <c:v>44023</c:v>
                </c:pt>
                <c:pt idx="130">
                  <c:v>44024</c:v>
                </c:pt>
                <c:pt idx="131">
                  <c:v>44025</c:v>
                </c:pt>
                <c:pt idx="132">
                  <c:v>44026</c:v>
                </c:pt>
                <c:pt idx="133">
                  <c:v>44027</c:v>
                </c:pt>
                <c:pt idx="134">
                  <c:v>44028</c:v>
                </c:pt>
                <c:pt idx="135">
                  <c:v>44029</c:v>
                </c:pt>
                <c:pt idx="136">
                  <c:v>44030</c:v>
                </c:pt>
                <c:pt idx="137">
                  <c:v>44031</c:v>
                </c:pt>
                <c:pt idx="138">
                  <c:v>44032</c:v>
                </c:pt>
                <c:pt idx="139">
                  <c:v>44033</c:v>
                </c:pt>
                <c:pt idx="140">
                  <c:v>44034</c:v>
                </c:pt>
                <c:pt idx="141">
                  <c:v>44035</c:v>
                </c:pt>
                <c:pt idx="142">
                  <c:v>44036</c:v>
                </c:pt>
                <c:pt idx="143">
                  <c:v>44037</c:v>
                </c:pt>
                <c:pt idx="144">
                  <c:v>44038</c:v>
                </c:pt>
                <c:pt idx="145">
                  <c:v>44039</c:v>
                </c:pt>
                <c:pt idx="146">
                  <c:v>44040</c:v>
                </c:pt>
                <c:pt idx="147">
                  <c:v>44041</c:v>
                </c:pt>
                <c:pt idx="148">
                  <c:v>44042</c:v>
                </c:pt>
                <c:pt idx="149">
                  <c:v>44043</c:v>
                </c:pt>
                <c:pt idx="150">
                  <c:v>44044</c:v>
                </c:pt>
                <c:pt idx="151">
                  <c:v>44045</c:v>
                </c:pt>
                <c:pt idx="152">
                  <c:v>44046</c:v>
                </c:pt>
                <c:pt idx="153">
                  <c:v>44047</c:v>
                </c:pt>
                <c:pt idx="154">
                  <c:v>44048</c:v>
                </c:pt>
                <c:pt idx="155">
                  <c:v>44049</c:v>
                </c:pt>
                <c:pt idx="156">
                  <c:v>44050</c:v>
                </c:pt>
                <c:pt idx="157">
                  <c:v>44051</c:v>
                </c:pt>
                <c:pt idx="158">
                  <c:v>44052</c:v>
                </c:pt>
                <c:pt idx="159">
                  <c:v>44053</c:v>
                </c:pt>
                <c:pt idx="160">
                  <c:v>44054</c:v>
                </c:pt>
                <c:pt idx="161">
                  <c:v>44055</c:v>
                </c:pt>
                <c:pt idx="162">
                  <c:v>44056</c:v>
                </c:pt>
                <c:pt idx="163">
                  <c:v>44057</c:v>
                </c:pt>
                <c:pt idx="164">
                  <c:v>44058</c:v>
                </c:pt>
                <c:pt idx="165">
                  <c:v>44059</c:v>
                </c:pt>
                <c:pt idx="166">
                  <c:v>44060</c:v>
                </c:pt>
                <c:pt idx="167">
                  <c:v>44061</c:v>
                </c:pt>
                <c:pt idx="168">
                  <c:v>44062</c:v>
                </c:pt>
                <c:pt idx="169">
                  <c:v>44063</c:v>
                </c:pt>
                <c:pt idx="170">
                  <c:v>44064</c:v>
                </c:pt>
                <c:pt idx="171">
                  <c:v>44065</c:v>
                </c:pt>
                <c:pt idx="172">
                  <c:v>44066</c:v>
                </c:pt>
                <c:pt idx="173">
                  <c:v>44067</c:v>
                </c:pt>
                <c:pt idx="174">
                  <c:v>44068</c:v>
                </c:pt>
                <c:pt idx="175">
                  <c:v>44069</c:v>
                </c:pt>
                <c:pt idx="176">
                  <c:v>44070</c:v>
                </c:pt>
                <c:pt idx="177">
                  <c:v>44071</c:v>
                </c:pt>
                <c:pt idx="178">
                  <c:v>44072</c:v>
                </c:pt>
                <c:pt idx="179">
                  <c:v>44073</c:v>
                </c:pt>
                <c:pt idx="180">
                  <c:v>44074</c:v>
                </c:pt>
                <c:pt idx="181">
                  <c:v>44075</c:v>
                </c:pt>
                <c:pt idx="182">
                  <c:v>44076</c:v>
                </c:pt>
                <c:pt idx="183">
                  <c:v>44077</c:v>
                </c:pt>
                <c:pt idx="184">
                  <c:v>44078</c:v>
                </c:pt>
                <c:pt idx="185">
                  <c:v>44079</c:v>
                </c:pt>
                <c:pt idx="186">
                  <c:v>44080</c:v>
                </c:pt>
                <c:pt idx="187">
                  <c:v>44081</c:v>
                </c:pt>
                <c:pt idx="188">
                  <c:v>44082</c:v>
                </c:pt>
                <c:pt idx="189">
                  <c:v>44083</c:v>
                </c:pt>
                <c:pt idx="190">
                  <c:v>44084</c:v>
                </c:pt>
                <c:pt idx="191">
                  <c:v>44085</c:v>
                </c:pt>
                <c:pt idx="192">
                  <c:v>44086</c:v>
                </c:pt>
                <c:pt idx="193">
                  <c:v>44087</c:v>
                </c:pt>
                <c:pt idx="194">
                  <c:v>44088</c:v>
                </c:pt>
                <c:pt idx="195">
                  <c:v>44089</c:v>
                </c:pt>
                <c:pt idx="196">
                  <c:v>44090</c:v>
                </c:pt>
                <c:pt idx="197">
                  <c:v>44091</c:v>
                </c:pt>
                <c:pt idx="198">
                  <c:v>44092</c:v>
                </c:pt>
                <c:pt idx="199">
                  <c:v>44093</c:v>
                </c:pt>
                <c:pt idx="200">
                  <c:v>44094</c:v>
                </c:pt>
                <c:pt idx="201">
                  <c:v>44095</c:v>
                </c:pt>
                <c:pt idx="202">
                  <c:v>44096</c:v>
                </c:pt>
                <c:pt idx="203">
                  <c:v>44097</c:v>
                </c:pt>
                <c:pt idx="204">
                  <c:v>44098</c:v>
                </c:pt>
                <c:pt idx="205">
                  <c:v>44099</c:v>
                </c:pt>
                <c:pt idx="206">
                  <c:v>44100</c:v>
                </c:pt>
                <c:pt idx="207">
                  <c:v>44101</c:v>
                </c:pt>
                <c:pt idx="208">
                  <c:v>44102</c:v>
                </c:pt>
                <c:pt idx="209">
                  <c:v>44103</c:v>
                </c:pt>
                <c:pt idx="210">
                  <c:v>44104</c:v>
                </c:pt>
                <c:pt idx="211">
                  <c:v>44105</c:v>
                </c:pt>
                <c:pt idx="212">
                  <c:v>44106</c:v>
                </c:pt>
                <c:pt idx="213">
                  <c:v>44107</c:v>
                </c:pt>
                <c:pt idx="214">
                  <c:v>44108</c:v>
                </c:pt>
                <c:pt idx="215">
                  <c:v>44109</c:v>
                </c:pt>
                <c:pt idx="216">
                  <c:v>44110</c:v>
                </c:pt>
                <c:pt idx="217">
                  <c:v>44111</c:v>
                </c:pt>
                <c:pt idx="218">
                  <c:v>44112</c:v>
                </c:pt>
                <c:pt idx="219">
                  <c:v>44113</c:v>
                </c:pt>
                <c:pt idx="220">
                  <c:v>44114</c:v>
                </c:pt>
                <c:pt idx="221">
                  <c:v>44115</c:v>
                </c:pt>
                <c:pt idx="222">
                  <c:v>44116</c:v>
                </c:pt>
                <c:pt idx="223">
                  <c:v>44117</c:v>
                </c:pt>
                <c:pt idx="224">
                  <c:v>44118</c:v>
                </c:pt>
                <c:pt idx="225">
                  <c:v>44119</c:v>
                </c:pt>
                <c:pt idx="226">
                  <c:v>44120</c:v>
                </c:pt>
                <c:pt idx="227">
                  <c:v>44121</c:v>
                </c:pt>
                <c:pt idx="228">
                  <c:v>44122</c:v>
                </c:pt>
                <c:pt idx="229">
                  <c:v>44123</c:v>
                </c:pt>
                <c:pt idx="230">
                  <c:v>44124</c:v>
                </c:pt>
                <c:pt idx="231">
                  <c:v>44125</c:v>
                </c:pt>
                <c:pt idx="232">
                  <c:v>44126</c:v>
                </c:pt>
                <c:pt idx="233">
                  <c:v>44127</c:v>
                </c:pt>
                <c:pt idx="234">
                  <c:v>44128</c:v>
                </c:pt>
                <c:pt idx="235">
                  <c:v>44129</c:v>
                </c:pt>
                <c:pt idx="236">
                  <c:v>44130</c:v>
                </c:pt>
                <c:pt idx="237">
                  <c:v>44131</c:v>
                </c:pt>
                <c:pt idx="238">
                  <c:v>44132</c:v>
                </c:pt>
                <c:pt idx="239">
                  <c:v>44133</c:v>
                </c:pt>
                <c:pt idx="240">
                  <c:v>44134</c:v>
                </c:pt>
                <c:pt idx="241">
                  <c:v>44135</c:v>
                </c:pt>
                <c:pt idx="242">
                  <c:v>44136</c:v>
                </c:pt>
                <c:pt idx="243">
                  <c:v>44137</c:v>
                </c:pt>
                <c:pt idx="244">
                  <c:v>44138</c:v>
                </c:pt>
                <c:pt idx="245">
                  <c:v>44139</c:v>
                </c:pt>
                <c:pt idx="246">
                  <c:v>44140</c:v>
                </c:pt>
                <c:pt idx="247">
                  <c:v>44141</c:v>
                </c:pt>
                <c:pt idx="248">
                  <c:v>44142</c:v>
                </c:pt>
                <c:pt idx="249">
                  <c:v>44143</c:v>
                </c:pt>
                <c:pt idx="250">
                  <c:v>44144</c:v>
                </c:pt>
                <c:pt idx="251">
                  <c:v>44145</c:v>
                </c:pt>
                <c:pt idx="252">
                  <c:v>44146</c:v>
                </c:pt>
                <c:pt idx="253">
                  <c:v>44147</c:v>
                </c:pt>
                <c:pt idx="254">
                  <c:v>44148</c:v>
                </c:pt>
                <c:pt idx="255">
                  <c:v>44149</c:v>
                </c:pt>
                <c:pt idx="256">
                  <c:v>44150</c:v>
                </c:pt>
                <c:pt idx="257">
                  <c:v>44151</c:v>
                </c:pt>
                <c:pt idx="258">
                  <c:v>44152</c:v>
                </c:pt>
                <c:pt idx="259">
                  <c:v>44153</c:v>
                </c:pt>
                <c:pt idx="260">
                  <c:v>44154</c:v>
                </c:pt>
                <c:pt idx="261">
                  <c:v>44155</c:v>
                </c:pt>
                <c:pt idx="262">
                  <c:v>44156</c:v>
                </c:pt>
                <c:pt idx="263">
                  <c:v>44157</c:v>
                </c:pt>
                <c:pt idx="264">
                  <c:v>44158</c:v>
                </c:pt>
                <c:pt idx="265">
                  <c:v>44159</c:v>
                </c:pt>
                <c:pt idx="266">
                  <c:v>44160</c:v>
                </c:pt>
                <c:pt idx="267">
                  <c:v>44161</c:v>
                </c:pt>
                <c:pt idx="268">
                  <c:v>44162</c:v>
                </c:pt>
                <c:pt idx="269">
                  <c:v>44163</c:v>
                </c:pt>
                <c:pt idx="270">
                  <c:v>44164</c:v>
                </c:pt>
                <c:pt idx="271">
                  <c:v>44165</c:v>
                </c:pt>
                <c:pt idx="272">
                  <c:v>44166</c:v>
                </c:pt>
                <c:pt idx="273">
                  <c:v>44167</c:v>
                </c:pt>
                <c:pt idx="274">
                  <c:v>44168</c:v>
                </c:pt>
                <c:pt idx="275">
                  <c:v>44169</c:v>
                </c:pt>
                <c:pt idx="276">
                  <c:v>44170</c:v>
                </c:pt>
                <c:pt idx="277">
                  <c:v>44171</c:v>
                </c:pt>
                <c:pt idx="278">
                  <c:v>44172</c:v>
                </c:pt>
                <c:pt idx="279">
                  <c:v>44173</c:v>
                </c:pt>
                <c:pt idx="280">
                  <c:v>44174</c:v>
                </c:pt>
                <c:pt idx="281">
                  <c:v>44175</c:v>
                </c:pt>
                <c:pt idx="282">
                  <c:v>44176</c:v>
                </c:pt>
                <c:pt idx="283">
                  <c:v>44177</c:v>
                </c:pt>
                <c:pt idx="284">
                  <c:v>44178</c:v>
                </c:pt>
                <c:pt idx="285">
                  <c:v>44179</c:v>
                </c:pt>
                <c:pt idx="286">
                  <c:v>44180</c:v>
                </c:pt>
                <c:pt idx="287">
                  <c:v>44181</c:v>
                </c:pt>
                <c:pt idx="288">
                  <c:v>44182</c:v>
                </c:pt>
                <c:pt idx="289">
                  <c:v>44183</c:v>
                </c:pt>
                <c:pt idx="290">
                  <c:v>44184</c:v>
                </c:pt>
                <c:pt idx="291">
                  <c:v>44185</c:v>
                </c:pt>
                <c:pt idx="292">
                  <c:v>44186</c:v>
                </c:pt>
                <c:pt idx="293">
                  <c:v>44187</c:v>
                </c:pt>
                <c:pt idx="294">
                  <c:v>44188</c:v>
                </c:pt>
                <c:pt idx="295">
                  <c:v>44189</c:v>
                </c:pt>
                <c:pt idx="296">
                  <c:v>44190</c:v>
                </c:pt>
                <c:pt idx="297">
                  <c:v>44191</c:v>
                </c:pt>
                <c:pt idx="298">
                  <c:v>44192</c:v>
                </c:pt>
                <c:pt idx="299">
                  <c:v>44193</c:v>
                </c:pt>
                <c:pt idx="300">
                  <c:v>44194</c:v>
                </c:pt>
                <c:pt idx="301">
                  <c:v>44195</c:v>
                </c:pt>
                <c:pt idx="302">
                  <c:v>44196</c:v>
                </c:pt>
                <c:pt idx="303">
                  <c:v>44197</c:v>
                </c:pt>
                <c:pt idx="304">
                  <c:v>44198</c:v>
                </c:pt>
                <c:pt idx="305">
                  <c:v>44199</c:v>
                </c:pt>
                <c:pt idx="306">
                  <c:v>44200</c:v>
                </c:pt>
                <c:pt idx="307">
                  <c:v>44201</c:v>
                </c:pt>
                <c:pt idx="308">
                  <c:v>44202</c:v>
                </c:pt>
                <c:pt idx="309">
                  <c:v>44203</c:v>
                </c:pt>
                <c:pt idx="310">
                  <c:v>44204</c:v>
                </c:pt>
                <c:pt idx="311">
                  <c:v>44205</c:v>
                </c:pt>
                <c:pt idx="312">
                  <c:v>44206</c:v>
                </c:pt>
                <c:pt idx="313">
                  <c:v>44207</c:v>
                </c:pt>
                <c:pt idx="314">
                  <c:v>44208</c:v>
                </c:pt>
                <c:pt idx="315">
                  <c:v>44209</c:v>
                </c:pt>
                <c:pt idx="316">
                  <c:v>44210</c:v>
                </c:pt>
                <c:pt idx="317">
                  <c:v>44211</c:v>
                </c:pt>
                <c:pt idx="318">
                  <c:v>44212</c:v>
                </c:pt>
                <c:pt idx="319">
                  <c:v>44213</c:v>
                </c:pt>
                <c:pt idx="320">
                  <c:v>44214</c:v>
                </c:pt>
                <c:pt idx="321">
                  <c:v>44215</c:v>
                </c:pt>
                <c:pt idx="322">
                  <c:v>44216</c:v>
                </c:pt>
                <c:pt idx="323">
                  <c:v>44217</c:v>
                </c:pt>
                <c:pt idx="324">
                  <c:v>44218</c:v>
                </c:pt>
                <c:pt idx="325">
                  <c:v>44219</c:v>
                </c:pt>
                <c:pt idx="326">
                  <c:v>44220</c:v>
                </c:pt>
                <c:pt idx="327">
                  <c:v>44221</c:v>
                </c:pt>
                <c:pt idx="328">
                  <c:v>44222</c:v>
                </c:pt>
                <c:pt idx="329">
                  <c:v>44223</c:v>
                </c:pt>
                <c:pt idx="330">
                  <c:v>44224</c:v>
                </c:pt>
                <c:pt idx="331">
                  <c:v>44225</c:v>
                </c:pt>
                <c:pt idx="332">
                  <c:v>44226</c:v>
                </c:pt>
                <c:pt idx="333">
                  <c:v>44227</c:v>
                </c:pt>
                <c:pt idx="334">
                  <c:v>44228</c:v>
                </c:pt>
                <c:pt idx="335">
                  <c:v>44229</c:v>
                </c:pt>
                <c:pt idx="336">
                  <c:v>44230</c:v>
                </c:pt>
                <c:pt idx="337">
                  <c:v>44231</c:v>
                </c:pt>
                <c:pt idx="338">
                  <c:v>44232</c:v>
                </c:pt>
                <c:pt idx="339">
                  <c:v>44233</c:v>
                </c:pt>
                <c:pt idx="340">
                  <c:v>44234</c:v>
                </c:pt>
                <c:pt idx="341">
                  <c:v>44235</c:v>
                </c:pt>
                <c:pt idx="342">
                  <c:v>44236</c:v>
                </c:pt>
                <c:pt idx="343">
                  <c:v>44237</c:v>
                </c:pt>
                <c:pt idx="344">
                  <c:v>44238</c:v>
                </c:pt>
                <c:pt idx="345">
                  <c:v>44239</c:v>
                </c:pt>
                <c:pt idx="346">
                  <c:v>44240</c:v>
                </c:pt>
                <c:pt idx="347">
                  <c:v>44241</c:v>
                </c:pt>
                <c:pt idx="348">
                  <c:v>44242</c:v>
                </c:pt>
                <c:pt idx="349">
                  <c:v>44243</c:v>
                </c:pt>
                <c:pt idx="350">
                  <c:v>44244</c:v>
                </c:pt>
                <c:pt idx="351">
                  <c:v>44245</c:v>
                </c:pt>
                <c:pt idx="352">
                  <c:v>44246</c:v>
                </c:pt>
                <c:pt idx="353">
                  <c:v>44247</c:v>
                </c:pt>
                <c:pt idx="354">
                  <c:v>44248</c:v>
                </c:pt>
                <c:pt idx="355">
                  <c:v>44249</c:v>
                </c:pt>
                <c:pt idx="356">
                  <c:v>44250</c:v>
                </c:pt>
                <c:pt idx="357">
                  <c:v>44251</c:v>
                </c:pt>
                <c:pt idx="358">
                  <c:v>44252</c:v>
                </c:pt>
                <c:pt idx="359">
                  <c:v>44253</c:v>
                </c:pt>
                <c:pt idx="360">
                  <c:v>44254</c:v>
                </c:pt>
                <c:pt idx="361">
                  <c:v>44255</c:v>
                </c:pt>
                <c:pt idx="362">
                  <c:v>44256</c:v>
                </c:pt>
                <c:pt idx="363">
                  <c:v>44257</c:v>
                </c:pt>
                <c:pt idx="364">
                  <c:v>44258</c:v>
                </c:pt>
                <c:pt idx="365">
                  <c:v>44259</c:v>
                </c:pt>
                <c:pt idx="366">
                  <c:v>44260</c:v>
                </c:pt>
                <c:pt idx="367">
                  <c:v>44261</c:v>
                </c:pt>
                <c:pt idx="368">
                  <c:v>44262</c:v>
                </c:pt>
                <c:pt idx="369">
                  <c:v>44263</c:v>
                </c:pt>
                <c:pt idx="370">
                  <c:v>44264</c:v>
                </c:pt>
                <c:pt idx="371">
                  <c:v>44265</c:v>
                </c:pt>
                <c:pt idx="372">
                  <c:v>44266</c:v>
                </c:pt>
                <c:pt idx="373">
                  <c:v>44267</c:v>
                </c:pt>
                <c:pt idx="374">
                  <c:v>44268</c:v>
                </c:pt>
                <c:pt idx="375">
                  <c:v>44269</c:v>
                </c:pt>
                <c:pt idx="376">
                  <c:v>44270</c:v>
                </c:pt>
                <c:pt idx="377">
                  <c:v>44271</c:v>
                </c:pt>
                <c:pt idx="378">
                  <c:v>44272</c:v>
                </c:pt>
                <c:pt idx="379">
                  <c:v>44273</c:v>
                </c:pt>
                <c:pt idx="380">
                  <c:v>44274</c:v>
                </c:pt>
                <c:pt idx="381">
                  <c:v>44275</c:v>
                </c:pt>
                <c:pt idx="382">
                  <c:v>44276</c:v>
                </c:pt>
                <c:pt idx="383">
                  <c:v>44277</c:v>
                </c:pt>
                <c:pt idx="384">
                  <c:v>44278</c:v>
                </c:pt>
                <c:pt idx="385">
                  <c:v>44279</c:v>
                </c:pt>
                <c:pt idx="386">
                  <c:v>44280</c:v>
                </c:pt>
                <c:pt idx="387">
                  <c:v>44281</c:v>
                </c:pt>
                <c:pt idx="388">
                  <c:v>44282</c:v>
                </c:pt>
                <c:pt idx="389">
                  <c:v>44283</c:v>
                </c:pt>
                <c:pt idx="390">
                  <c:v>44284</c:v>
                </c:pt>
                <c:pt idx="391">
                  <c:v>44285</c:v>
                </c:pt>
                <c:pt idx="392">
                  <c:v>44286</c:v>
                </c:pt>
                <c:pt idx="393">
                  <c:v>44287</c:v>
                </c:pt>
                <c:pt idx="394">
                  <c:v>44288</c:v>
                </c:pt>
                <c:pt idx="395">
                  <c:v>44289</c:v>
                </c:pt>
                <c:pt idx="396">
                  <c:v>44290</c:v>
                </c:pt>
                <c:pt idx="397">
                  <c:v>44291</c:v>
                </c:pt>
                <c:pt idx="398">
                  <c:v>44292</c:v>
                </c:pt>
                <c:pt idx="399">
                  <c:v>44293</c:v>
                </c:pt>
                <c:pt idx="400">
                  <c:v>44294</c:v>
                </c:pt>
                <c:pt idx="401">
                  <c:v>44295</c:v>
                </c:pt>
                <c:pt idx="402">
                  <c:v>44296</c:v>
                </c:pt>
                <c:pt idx="403">
                  <c:v>44297</c:v>
                </c:pt>
                <c:pt idx="404">
                  <c:v>44298</c:v>
                </c:pt>
                <c:pt idx="405">
                  <c:v>44299</c:v>
                </c:pt>
                <c:pt idx="406">
                  <c:v>44300</c:v>
                </c:pt>
                <c:pt idx="407">
                  <c:v>44301</c:v>
                </c:pt>
                <c:pt idx="408">
                  <c:v>44302</c:v>
                </c:pt>
                <c:pt idx="409">
                  <c:v>44303</c:v>
                </c:pt>
                <c:pt idx="410">
                  <c:v>44304</c:v>
                </c:pt>
                <c:pt idx="411">
                  <c:v>44305</c:v>
                </c:pt>
                <c:pt idx="412">
                  <c:v>44306</c:v>
                </c:pt>
                <c:pt idx="413">
                  <c:v>44307</c:v>
                </c:pt>
                <c:pt idx="414">
                  <c:v>44308</c:v>
                </c:pt>
                <c:pt idx="415">
                  <c:v>44309</c:v>
                </c:pt>
                <c:pt idx="416">
                  <c:v>44310</c:v>
                </c:pt>
                <c:pt idx="417">
                  <c:v>44311</c:v>
                </c:pt>
                <c:pt idx="418">
                  <c:v>44312</c:v>
                </c:pt>
                <c:pt idx="419">
                  <c:v>44313</c:v>
                </c:pt>
                <c:pt idx="420">
                  <c:v>44314</c:v>
                </c:pt>
                <c:pt idx="421">
                  <c:v>44315</c:v>
                </c:pt>
                <c:pt idx="422">
                  <c:v>44316</c:v>
                </c:pt>
                <c:pt idx="423">
                  <c:v>44317</c:v>
                </c:pt>
                <c:pt idx="424">
                  <c:v>44318</c:v>
                </c:pt>
                <c:pt idx="425">
                  <c:v>44319</c:v>
                </c:pt>
                <c:pt idx="426">
                  <c:v>44320</c:v>
                </c:pt>
                <c:pt idx="427">
                  <c:v>44321</c:v>
                </c:pt>
                <c:pt idx="428">
                  <c:v>44322</c:v>
                </c:pt>
                <c:pt idx="429">
                  <c:v>44323</c:v>
                </c:pt>
                <c:pt idx="430">
                  <c:v>44324</c:v>
                </c:pt>
                <c:pt idx="431">
                  <c:v>44325</c:v>
                </c:pt>
                <c:pt idx="432">
                  <c:v>44326</c:v>
                </c:pt>
                <c:pt idx="433">
                  <c:v>44327</c:v>
                </c:pt>
                <c:pt idx="434">
                  <c:v>44328</c:v>
                </c:pt>
                <c:pt idx="435">
                  <c:v>44329</c:v>
                </c:pt>
                <c:pt idx="436">
                  <c:v>44330</c:v>
                </c:pt>
                <c:pt idx="437">
                  <c:v>44331</c:v>
                </c:pt>
                <c:pt idx="438">
                  <c:v>44332</c:v>
                </c:pt>
                <c:pt idx="439">
                  <c:v>44333</c:v>
                </c:pt>
                <c:pt idx="440">
                  <c:v>44334</c:v>
                </c:pt>
                <c:pt idx="441">
                  <c:v>44335</c:v>
                </c:pt>
                <c:pt idx="442">
                  <c:v>44336</c:v>
                </c:pt>
                <c:pt idx="443">
                  <c:v>44337</c:v>
                </c:pt>
                <c:pt idx="444">
                  <c:v>44338</c:v>
                </c:pt>
                <c:pt idx="445">
                  <c:v>44339</c:v>
                </c:pt>
                <c:pt idx="446">
                  <c:v>44340</c:v>
                </c:pt>
                <c:pt idx="447">
                  <c:v>44341</c:v>
                </c:pt>
                <c:pt idx="448">
                  <c:v>44342</c:v>
                </c:pt>
                <c:pt idx="449">
                  <c:v>44343</c:v>
                </c:pt>
                <c:pt idx="450">
                  <c:v>44344</c:v>
                </c:pt>
                <c:pt idx="451">
                  <c:v>44345</c:v>
                </c:pt>
                <c:pt idx="452">
                  <c:v>44346</c:v>
                </c:pt>
                <c:pt idx="453">
                  <c:v>44347</c:v>
                </c:pt>
                <c:pt idx="454">
                  <c:v>44348</c:v>
                </c:pt>
                <c:pt idx="455">
                  <c:v>44349</c:v>
                </c:pt>
                <c:pt idx="456">
                  <c:v>44350</c:v>
                </c:pt>
                <c:pt idx="457">
                  <c:v>44351</c:v>
                </c:pt>
                <c:pt idx="458">
                  <c:v>44352</c:v>
                </c:pt>
                <c:pt idx="459">
                  <c:v>44353</c:v>
                </c:pt>
                <c:pt idx="460">
                  <c:v>44354</c:v>
                </c:pt>
                <c:pt idx="461">
                  <c:v>44355</c:v>
                </c:pt>
                <c:pt idx="462">
                  <c:v>44356</c:v>
                </c:pt>
                <c:pt idx="463">
                  <c:v>44357</c:v>
                </c:pt>
                <c:pt idx="464">
                  <c:v>44358</c:v>
                </c:pt>
                <c:pt idx="465">
                  <c:v>44359</c:v>
                </c:pt>
                <c:pt idx="466">
                  <c:v>44360</c:v>
                </c:pt>
                <c:pt idx="467">
                  <c:v>44361</c:v>
                </c:pt>
                <c:pt idx="468">
                  <c:v>44362</c:v>
                </c:pt>
                <c:pt idx="469">
                  <c:v>44363</c:v>
                </c:pt>
                <c:pt idx="470">
                  <c:v>44364</c:v>
                </c:pt>
                <c:pt idx="471">
                  <c:v>44365</c:v>
                </c:pt>
                <c:pt idx="472">
                  <c:v>44366</c:v>
                </c:pt>
                <c:pt idx="473">
                  <c:v>44367</c:v>
                </c:pt>
                <c:pt idx="474">
                  <c:v>44368</c:v>
                </c:pt>
                <c:pt idx="475">
                  <c:v>44369</c:v>
                </c:pt>
                <c:pt idx="476">
                  <c:v>44370</c:v>
                </c:pt>
                <c:pt idx="477">
                  <c:v>44371</c:v>
                </c:pt>
                <c:pt idx="478">
                  <c:v>44372</c:v>
                </c:pt>
                <c:pt idx="479">
                  <c:v>44373</c:v>
                </c:pt>
                <c:pt idx="480">
                  <c:v>44374</c:v>
                </c:pt>
                <c:pt idx="481">
                  <c:v>44375</c:v>
                </c:pt>
                <c:pt idx="482">
                  <c:v>44376</c:v>
                </c:pt>
                <c:pt idx="483">
                  <c:v>44377</c:v>
                </c:pt>
                <c:pt idx="484">
                  <c:v>44378</c:v>
                </c:pt>
                <c:pt idx="485">
                  <c:v>44379</c:v>
                </c:pt>
                <c:pt idx="486">
                  <c:v>44380</c:v>
                </c:pt>
                <c:pt idx="487">
                  <c:v>44381</c:v>
                </c:pt>
                <c:pt idx="488">
                  <c:v>44382</c:v>
                </c:pt>
                <c:pt idx="489">
                  <c:v>44383</c:v>
                </c:pt>
                <c:pt idx="490">
                  <c:v>44384</c:v>
                </c:pt>
                <c:pt idx="491">
                  <c:v>44385</c:v>
                </c:pt>
                <c:pt idx="492">
                  <c:v>44386</c:v>
                </c:pt>
                <c:pt idx="493">
                  <c:v>44387</c:v>
                </c:pt>
                <c:pt idx="494">
                  <c:v>44388</c:v>
                </c:pt>
                <c:pt idx="495">
                  <c:v>44389</c:v>
                </c:pt>
                <c:pt idx="496">
                  <c:v>44390</c:v>
                </c:pt>
                <c:pt idx="497">
                  <c:v>44391</c:v>
                </c:pt>
                <c:pt idx="498">
                  <c:v>44392</c:v>
                </c:pt>
                <c:pt idx="499">
                  <c:v>44393</c:v>
                </c:pt>
                <c:pt idx="500">
                  <c:v>44394</c:v>
                </c:pt>
                <c:pt idx="501">
                  <c:v>44395</c:v>
                </c:pt>
                <c:pt idx="502">
                  <c:v>44396</c:v>
                </c:pt>
                <c:pt idx="503">
                  <c:v>44397</c:v>
                </c:pt>
                <c:pt idx="504">
                  <c:v>44398</c:v>
                </c:pt>
                <c:pt idx="505">
                  <c:v>44399</c:v>
                </c:pt>
                <c:pt idx="506">
                  <c:v>44400</c:v>
                </c:pt>
                <c:pt idx="507">
                  <c:v>44401</c:v>
                </c:pt>
                <c:pt idx="508">
                  <c:v>44402</c:v>
                </c:pt>
                <c:pt idx="509">
                  <c:v>44403</c:v>
                </c:pt>
                <c:pt idx="510">
                  <c:v>44404</c:v>
                </c:pt>
                <c:pt idx="511">
                  <c:v>44405</c:v>
                </c:pt>
                <c:pt idx="512">
                  <c:v>44406</c:v>
                </c:pt>
                <c:pt idx="513">
                  <c:v>44407</c:v>
                </c:pt>
                <c:pt idx="514">
                  <c:v>44408</c:v>
                </c:pt>
                <c:pt idx="515">
                  <c:v>44409</c:v>
                </c:pt>
                <c:pt idx="516">
                  <c:v>44410</c:v>
                </c:pt>
                <c:pt idx="517">
                  <c:v>44411</c:v>
                </c:pt>
                <c:pt idx="518">
                  <c:v>44412</c:v>
                </c:pt>
                <c:pt idx="519">
                  <c:v>44413</c:v>
                </c:pt>
                <c:pt idx="520">
                  <c:v>44414</c:v>
                </c:pt>
                <c:pt idx="521">
                  <c:v>44415</c:v>
                </c:pt>
                <c:pt idx="522">
                  <c:v>44416</c:v>
                </c:pt>
                <c:pt idx="523">
                  <c:v>44417</c:v>
                </c:pt>
                <c:pt idx="524">
                  <c:v>44418</c:v>
                </c:pt>
                <c:pt idx="525">
                  <c:v>44419</c:v>
                </c:pt>
                <c:pt idx="526">
                  <c:v>44420</c:v>
                </c:pt>
                <c:pt idx="527">
                  <c:v>44421</c:v>
                </c:pt>
                <c:pt idx="528">
                  <c:v>44422</c:v>
                </c:pt>
                <c:pt idx="529">
                  <c:v>44423</c:v>
                </c:pt>
                <c:pt idx="530">
                  <c:v>44424</c:v>
                </c:pt>
                <c:pt idx="531">
                  <c:v>44425</c:v>
                </c:pt>
                <c:pt idx="532">
                  <c:v>44426</c:v>
                </c:pt>
                <c:pt idx="533">
                  <c:v>44427</c:v>
                </c:pt>
                <c:pt idx="534">
                  <c:v>44428</c:v>
                </c:pt>
                <c:pt idx="535">
                  <c:v>44429</c:v>
                </c:pt>
                <c:pt idx="536">
                  <c:v>44430</c:v>
                </c:pt>
                <c:pt idx="537">
                  <c:v>44431</c:v>
                </c:pt>
                <c:pt idx="538">
                  <c:v>44432</c:v>
                </c:pt>
                <c:pt idx="539">
                  <c:v>44433</c:v>
                </c:pt>
                <c:pt idx="540">
                  <c:v>44434</c:v>
                </c:pt>
                <c:pt idx="541">
                  <c:v>44435</c:v>
                </c:pt>
                <c:pt idx="542">
                  <c:v>44436</c:v>
                </c:pt>
                <c:pt idx="543">
                  <c:v>44437</c:v>
                </c:pt>
                <c:pt idx="544">
                  <c:v>44438</c:v>
                </c:pt>
                <c:pt idx="545">
                  <c:v>44439</c:v>
                </c:pt>
                <c:pt idx="546">
                  <c:v>44440</c:v>
                </c:pt>
                <c:pt idx="547">
                  <c:v>44441</c:v>
                </c:pt>
                <c:pt idx="548">
                  <c:v>44442</c:v>
                </c:pt>
                <c:pt idx="549">
                  <c:v>44443</c:v>
                </c:pt>
                <c:pt idx="550">
                  <c:v>44444</c:v>
                </c:pt>
                <c:pt idx="551">
                  <c:v>44445</c:v>
                </c:pt>
                <c:pt idx="552">
                  <c:v>44446</c:v>
                </c:pt>
                <c:pt idx="553">
                  <c:v>44447</c:v>
                </c:pt>
                <c:pt idx="554">
                  <c:v>44448</c:v>
                </c:pt>
                <c:pt idx="555">
                  <c:v>44449</c:v>
                </c:pt>
                <c:pt idx="556">
                  <c:v>44450</c:v>
                </c:pt>
                <c:pt idx="557">
                  <c:v>44451</c:v>
                </c:pt>
                <c:pt idx="558">
                  <c:v>44452</c:v>
                </c:pt>
                <c:pt idx="559">
                  <c:v>44453</c:v>
                </c:pt>
                <c:pt idx="560">
                  <c:v>44454</c:v>
                </c:pt>
                <c:pt idx="561">
                  <c:v>44455</c:v>
                </c:pt>
                <c:pt idx="562">
                  <c:v>44456</c:v>
                </c:pt>
                <c:pt idx="563">
                  <c:v>44457</c:v>
                </c:pt>
                <c:pt idx="564">
                  <c:v>44458</c:v>
                </c:pt>
                <c:pt idx="565">
                  <c:v>44459</c:v>
                </c:pt>
                <c:pt idx="566">
                  <c:v>44460</c:v>
                </c:pt>
                <c:pt idx="567">
                  <c:v>44461</c:v>
                </c:pt>
                <c:pt idx="568">
                  <c:v>44462</c:v>
                </c:pt>
                <c:pt idx="569">
                  <c:v>44463</c:v>
                </c:pt>
                <c:pt idx="570">
                  <c:v>44464</c:v>
                </c:pt>
                <c:pt idx="571">
                  <c:v>44465</c:v>
                </c:pt>
                <c:pt idx="572">
                  <c:v>44466</c:v>
                </c:pt>
                <c:pt idx="573">
                  <c:v>44467</c:v>
                </c:pt>
                <c:pt idx="574">
                  <c:v>44468</c:v>
                </c:pt>
                <c:pt idx="575">
                  <c:v>44469</c:v>
                </c:pt>
                <c:pt idx="576">
                  <c:v>44470</c:v>
                </c:pt>
                <c:pt idx="577">
                  <c:v>44471</c:v>
                </c:pt>
                <c:pt idx="578">
                  <c:v>44472</c:v>
                </c:pt>
                <c:pt idx="579">
                  <c:v>44473</c:v>
                </c:pt>
                <c:pt idx="580">
                  <c:v>44474</c:v>
                </c:pt>
                <c:pt idx="581">
                  <c:v>44475</c:v>
                </c:pt>
                <c:pt idx="582">
                  <c:v>44476</c:v>
                </c:pt>
                <c:pt idx="583">
                  <c:v>44477</c:v>
                </c:pt>
                <c:pt idx="584">
                  <c:v>44478</c:v>
                </c:pt>
                <c:pt idx="585">
                  <c:v>44479</c:v>
                </c:pt>
                <c:pt idx="586">
                  <c:v>44480</c:v>
                </c:pt>
                <c:pt idx="587">
                  <c:v>44481</c:v>
                </c:pt>
                <c:pt idx="588">
                  <c:v>44482</c:v>
                </c:pt>
                <c:pt idx="589">
                  <c:v>44483</c:v>
                </c:pt>
                <c:pt idx="590">
                  <c:v>44484</c:v>
                </c:pt>
                <c:pt idx="591">
                  <c:v>44485</c:v>
                </c:pt>
                <c:pt idx="592">
                  <c:v>44486</c:v>
                </c:pt>
                <c:pt idx="593">
                  <c:v>44487</c:v>
                </c:pt>
                <c:pt idx="594">
                  <c:v>44488</c:v>
                </c:pt>
                <c:pt idx="595">
                  <c:v>44489</c:v>
                </c:pt>
                <c:pt idx="596">
                  <c:v>44490</c:v>
                </c:pt>
                <c:pt idx="597">
                  <c:v>44491</c:v>
                </c:pt>
                <c:pt idx="598">
                  <c:v>44492</c:v>
                </c:pt>
                <c:pt idx="599">
                  <c:v>44493</c:v>
                </c:pt>
                <c:pt idx="600">
                  <c:v>44494</c:v>
                </c:pt>
                <c:pt idx="601">
                  <c:v>44495</c:v>
                </c:pt>
                <c:pt idx="602">
                  <c:v>44496</c:v>
                </c:pt>
                <c:pt idx="603">
                  <c:v>44497</c:v>
                </c:pt>
                <c:pt idx="604">
                  <c:v>44498</c:v>
                </c:pt>
                <c:pt idx="605">
                  <c:v>44499</c:v>
                </c:pt>
                <c:pt idx="606">
                  <c:v>44500</c:v>
                </c:pt>
                <c:pt idx="607">
                  <c:v>44501</c:v>
                </c:pt>
                <c:pt idx="608">
                  <c:v>44502</c:v>
                </c:pt>
                <c:pt idx="609">
                  <c:v>44503</c:v>
                </c:pt>
                <c:pt idx="610">
                  <c:v>44504</c:v>
                </c:pt>
                <c:pt idx="611">
                  <c:v>44505</c:v>
                </c:pt>
                <c:pt idx="612">
                  <c:v>44506</c:v>
                </c:pt>
                <c:pt idx="613">
                  <c:v>44507</c:v>
                </c:pt>
                <c:pt idx="614">
                  <c:v>44508</c:v>
                </c:pt>
                <c:pt idx="615">
                  <c:v>44509</c:v>
                </c:pt>
                <c:pt idx="616">
                  <c:v>44510</c:v>
                </c:pt>
                <c:pt idx="617">
                  <c:v>44511</c:v>
                </c:pt>
                <c:pt idx="618">
                  <c:v>44512</c:v>
                </c:pt>
                <c:pt idx="619">
                  <c:v>44513</c:v>
                </c:pt>
                <c:pt idx="620">
                  <c:v>44514</c:v>
                </c:pt>
                <c:pt idx="621">
                  <c:v>44515</c:v>
                </c:pt>
                <c:pt idx="622">
                  <c:v>44516</c:v>
                </c:pt>
                <c:pt idx="623">
                  <c:v>44517</c:v>
                </c:pt>
                <c:pt idx="624">
                  <c:v>44518</c:v>
                </c:pt>
                <c:pt idx="625">
                  <c:v>44519</c:v>
                </c:pt>
                <c:pt idx="626">
                  <c:v>44520</c:v>
                </c:pt>
                <c:pt idx="627">
                  <c:v>44521</c:v>
                </c:pt>
                <c:pt idx="628">
                  <c:v>44522</c:v>
                </c:pt>
                <c:pt idx="629">
                  <c:v>44523</c:v>
                </c:pt>
                <c:pt idx="630">
                  <c:v>44524</c:v>
                </c:pt>
                <c:pt idx="631">
                  <c:v>44525</c:v>
                </c:pt>
                <c:pt idx="632">
                  <c:v>44526</c:v>
                </c:pt>
              </c:numCache>
            </c:numRef>
          </c:cat>
          <c:val>
            <c:numRef>
              <c:f>香港マカオ台湾の患者・海外輸入症例・無症状病原体保有者!$BG$70:$BG$704</c:f>
              <c:numCache>
                <c:formatCode>General</c:formatCode>
                <c:ptCount val="635"/>
                <c:pt idx="0">
                  <c:v>20</c:v>
                </c:pt>
                <c:pt idx="1">
                  <c:v>36</c:v>
                </c:pt>
                <c:pt idx="2">
                  <c:v>60</c:v>
                </c:pt>
                <c:pt idx="3">
                  <c:v>63</c:v>
                </c:pt>
                <c:pt idx="4">
                  <c:v>67</c:v>
                </c:pt>
                <c:pt idx="5">
                  <c:v>69</c:v>
                </c:pt>
                <c:pt idx="6">
                  <c:v>79</c:v>
                </c:pt>
                <c:pt idx="7">
                  <c:v>85</c:v>
                </c:pt>
                <c:pt idx="8">
                  <c:v>88</c:v>
                </c:pt>
                <c:pt idx="9">
                  <c:v>95</c:v>
                </c:pt>
                <c:pt idx="10">
                  <c:v>111</c:v>
                </c:pt>
                <c:pt idx="11">
                  <c:v>123</c:v>
                </c:pt>
                <c:pt idx="12">
                  <c:v>143</c:v>
                </c:pt>
                <c:pt idx="13">
                  <c:v>155</c:v>
                </c:pt>
                <c:pt idx="14">
                  <c:v>189</c:v>
                </c:pt>
                <c:pt idx="15">
                  <c:v>228</c:v>
                </c:pt>
                <c:pt idx="16">
                  <c:v>269</c:v>
                </c:pt>
                <c:pt idx="17">
                  <c:v>314</c:v>
                </c:pt>
                <c:pt idx="18">
                  <c:v>353</c:v>
                </c:pt>
                <c:pt idx="19">
                  <c:v>427</c:v>
                </c:pt>
                <c:pt idx="20">
                  <c:v>474</c:v>
                </c:pt>
                <c:pt idx="21">
                  <c:v>541</c:v>
                </c:pt>
                <c:pt idx="22">
                  <c:v>595</c:v>
                </c:pt>
                <c:pt idx="23">
                  <c:v>649</c:v>
                </c:pt>
                <c:pt idx="24">
                  <c:v>693</c:v>
                </c:pt>
                <c:pt idx="25">
                  <c:v>723</c:v>
                </c:pt>
                <c:pt idx="26">
                  <c:v>771</c:v>
                </c:pt>
                <c:pt idx="27">
                  <c:v>806</c:v>
                </c:pt>
                <c:pt idx="28">
                  <c:v>841</c:v>
                </c:pt>
                <c:pt idx="29">
                  <c:v>870</c:v>
                </c:pt>
                <c:pt idx="30">
                  <c:v>888</c:v>
                </c:pt>
                <c:pt idx="31">
                  <c:v>913</c:v>
                </c:pt>
                <c:pt idx="32">
                  <c:v>951</c:v>
                </c:pt>
                <c:pt idx="33">
                  <c:v>983</c:v>
                </c:pt>
                <c:pt idx="34">
                  <c:v>1042</c:v>
                </c:pt>
                <c:pt idx="35">
                  <c:v>1103</c:v>
                </c:pt>
                <c:pt idx="36">
                  <c:v>1141</c:v>
                </c:pt>
                <c:pt idx="37">
                  <c:v>1183</c:v>
                </c:pt>
                <c:pt idx="38">
                  <c:v>1280</c:v>
                </c:pt>
                <c:pt idx="39">
                  <c:v>1378</c:v>
                </c:pt>
                <c:pt idx="40">
                  <c:v>1464</c:v>
                </c:pt>
                <c:pt idx="41">
                  <c:v>1500</c:v>
                </c:pt>
                <c:pt idx="42">
                  <c:v>1534</c:v>
                </c:pt>
                <c:pt idx="43">
                  <c:v>1549</c:v>
                </c:pt>
                <c:pt idx="44">
                  <c:v>1566</c:v>
                </c:pt>
                <c:pt idx="45">
                  <c:v>1575</c:v>
                </c:pt>
                <c:pt idx="46">
                  <c:v>1583</c:v>
                </c:pt>
                <c:pt idx="47">
                  <c:v>1587</c:v>
                </c:pt>
                <c:pt idx="48">
                  <c:v>1610</c:v>
                </c:pt>
                <c:pt idx="49">
                  <c:v>1616</c:v>
                </c:pt>
                <c:pt idx="50">
                  <c:v>1618</c:v>
                </c:pt>
                <c:pt idx="51">
                  <c:v>1629</c:v>
                </c:pt>
                <c:pt idx="52">
                  <c:v>1634</c:v>
                </c:pt>
                <c:pt idx="53">
                  <c:v>1636</c:v>
                </c:pt>
                <c:pt idx="54">
                  <c:v>1639</c:v>
                </c:pt>
                <c:pt idx="55">
                  <c:v>1660</c:v>
                </c:pt>
                <c:pt idx="56">
                  <c:v>1664</c:v>
                </c:pt>
                <c:pt idx="57">
                  <c:v>1670</c:v>
                </c:pt>
                <c:pt idx="58">
                  <c:v>1671</c:v>
                </c:pt>
                <c:pt idx="59">
                  <c:v>1672</c:v>
                </c:pt>
                <c:pt idx="60">
                  <c:v>1675</c:v>
                </c:pt>
                <c:pt idx="61">
                  <c:v>1676</c:v>
                </c:pt>
                <c:pt idx="62">
                  <c:v>1678</c:v>
                </c:pt>
                <c:pt idx="63">
                  <c:v>1680</c:v>
                </c:pt>
                <c:pt idx="64">
                  <c:v>1680</c:v>
                </c:pt>
                <c:pt idx="65">
                  <c:v>1681</c:v>
                </c:pt>
                <c:pt idx="66">
                  <c:v>1683</c:v>
                </c:pt>
                <c:pt idx="67">
                  <c:v>1690</c:v>
                </c:pt>
                <c:pt idx="68">
                  <c:v>1691</c:v>
                </c:pt>
                <c:pt idx="69">
                  <c:v>1692</c:v>
                </c:pt>
                <c:pt idx="70">
                  <c:v>1692</c:v>
                </c:pt>
                <c:pt idx="71">
                  <c:v>1692</c:v>
                </c:pt>
                <c:pt idx="72">
                  <c:v>1698</c:v>
                </c:pt>
                <c:pt idx="73">
                  <c:v>1700</c:v>
                </c:pt>
                <c:pt idx="74">
                  <c:v>1704</c:v>
                </c:pt>
                <c:pt idx="75">
                  <c:v>1707</c:v>
                </c:pt>
                <c:pt idx="76">
                  <c:v>1708</c:v>
                </c:pt>
                <c:pt idx="77">
                  <c:v>1709</c:v>
                </c:pt>
                <c:pt idx="78">
                  <c:v>1711</c:v>
                </c:pt>
                <c:pt idx="79">
                  <c:v>1711</c:v>
                </c:pt>
                <c:pt idx="80">
                  <c:v>1713</c:v>
                </c:pt>
                <c:pt idx="81">
                  <c:v>1724</c:v>
                </c:pt>
                <c:pt idx="82">
                  <c:v>1731</c:v>
                </c:pt>
                <c:pt idx="83">
                  <c:v>1732</c:v>
                </c:pt>
                <c:pt idx="84">
                  <c:v>1734</c:v>
                </c:pt>
                <c:pt idx="85">
                  <c:v>1734</c:v>
                </c:pt>
                <c:pt idx="86">
                  <c:v>1738</c:v>
                </c:pt>
                <c:pt idx="87">
                  <c:v>1740</c:v>
                </c:pt>
                <c:pt idx="88">
                  <c:v>1756</c:v>
                </c:pt>
                <c:pt idx="89">
                  <c:v>1761</c:v>
                </c:pt>
                <c:pt idx="90">
                  <c:v>1762</c:v>
                </c:pt>
                <c:pt idx="91">
                  <c:v>1763</c:v>
                </c:pt>
                <c:pt idx="92">
                  <c:v>1768</c:v>
                </c:pt>
                <c:pt idx="93">
                  <c:v>1771</c:v>
                </c:pt>
                <c:pt idx="94">
                  <c:v>1776</c:v>
                </c:pt>
                <c:pt idx="95">
                  <c:v>1780</c:v>
                </c:pt>
                <c:pt idx="96">
                  <c:v>1783</c:v>
                </c:pt>
                <c:pt idx="97">
                  <c:v>1786</c:v>
                </c:pt>
                <c:pt idx="98">
                  <c:v>1797</c:v>
                </c:pt>
                <c:pt idx="99">
                  <c:v>1803</c:v>
                </c:pt>
                <c:pt idx="100">
                  <c:v>1808</c:v>
                </c:pt>
                <c:pt idx="101">
                  <c:v>1827</c:v>
                </c:pt>
                <c:pt idx="102">
                  <c:v>1837</c:v>
                </c:pt>
                <c:pt idx="103">
                  <c:v>1845</c:v>
                </c:pt>
                <c:pt idx="104">
                  <c:v>1856</c:v>
                </c:pt>
                <c:pt idx="105">
                  <c:v>1860</c:v>
                </c:pt>
                <c:pt idx="106">
                  <c:v>1864</c:v>
                </c:pt>
                <c:pt idx="107">
                  <c:v>1868</c:v>
                </c:pt>
                <c:pt idx="108">
                  <c:v>1869</c:v>
                </c:pt>
                <c:pt idx="109">
                  <c:v>1876</c:v>
                </c:pt>
                <c:pt idx="110">
                  <c:v>1885</c:v>
                </c:pt>
                <c:pt idx="111">
                  <c:v>1888</c:v>
                </c:pt>
                <c:pt idx="112">
                  <c:v>1893</c:v>
                </c:pt>
                <c:pt idx="113">
                  <c:v>1895</c:v>
                </c:pt>
                <c:pt idx="114">
                  <c:v>1899</c:v>
                </c:pt>
                <c:pt idx="115">
                  <c:v>1902</c:v>
                </c:pt>
                <c:pt idx="116">
                  <c:v>1907</c:v>
                </c:pt>
                <c:pt idx="117">
                  <c:v>1918</c:v>
                </c:pt>
                <c:pt idx="118">
                  <c:v>1918</c:v>
                </c:pt>
                <c:pt idx="119">
                  <c:v>1920</c:v>
                </c:pt>
                <c:pt idx="120">
                  <c:v>1923</c:v>
                </c:pt>
                <c:pt idx="121">
                  <c:v>1925</c:v>
                </c:pt>
                <c:pt idx="122">
                  <c:v>1931</c:v>
                </c:pt>
                <c:pt idx="123">
                  <c:v>1934</c:v>
                </c:pt>
                <c:pt idx="124">
                  <c:v>1942</c:v>
                </c:pt>
                <c:pt idx="125">
                  <c:v>1949</c:v>
                </c:pt>
                <c:pt idx="126">
                  <c:v>1958</c:v>
                </c:pt>
                <c:pt idx="127">
                  <c:v>1962</c:v>
                </c:pt>
                <c:pt idx="128">
                  <c:v>1964</c:v>
                </c:pt>
                <c:pt idx="129">
                  <c:v>1971</c:v>
                </c:pt>
                <c:pt idx="130">
                  <c:v>1979</c:v>
                </c:pt>
                <c:pt idx="131">
                  <c:v>1982</c:v>
                </c:pt>
                <c:pt idx="132">
                  <c:v>1988</c:v>
                </c:pt>
                <c:pt idx="133">
                  <c:v>1989</c:v>
                </c:pt>
                <c:pt idx="134">
                  <c:v>1998</c:v>
                </c:pt>
                <c:pt idx="135">
                  <c:v>2004</c:v>
                </c:pt>
                <c:pt idx="136">
                  <c:v>2007</c:v>
                </c:pt>
                <c:pt idx="137">
                  <c:v>2012</c:v>
                </c:pt>
                <c:pt idx="138">
                  <c:v>2015</c:v>
                </c:pt>
                <c:pt idx="139">
                  <c:v>2020</c:v>
                </c:pt>
                <c:pt idx="140">
                  <c:v>2023</c:v>
                </c:pt>
                <c:pt idx="141">
                  <c:v>2029</c:v>
                </c:pt>
                <c:pt idx="142">
                  <c:v>2034</c:v>
                </c:pt>
                <c:pt idx="143">
                  <c:v>2045</c:v>
                </c:pt>
                <c:pt idx="144">
                  <c:v>2049</c:v>
                </c:pt>
                <c:pt idx="145">
                  <c:v>2053</c:v>
                </c:pt>
                <c:pt idx="146">
                  <c:v>2056</c:v>
                </c:pt>
                <c:pt idx="147">
                  <c:v>2059</c:v>
                </c:pt>
                <c:pt idx="148">
                  <c:v>2063</c:v>
                </c:pt>
                <c:pt idx="149">
                  <c:v>2069</c:v>
                </c:pt>
                <c:pt idx="150">
                  <c:v>2085</c:v>
                </c:pt>
                <c:pt idx="151">
                  <c:v>2092</c:v>
                </c:pt>
                <c:pt idx="152">
                  <c:v>2098</c:v>
                </c:pt>
                <c:pt idx="153">
                  <c:v>2103</c:v>
                </c:pt>
                <c:pt idx="154">
                  <c:v>2110</c:v>
                </c:pt>
                <c:pt idx="155">
                  <c:v>2120</c:v>
                </c:pt>
                <c:pt idx="156">
                  <c:v>2126</c:v>
                </c:pt>
                <c:pt idx="157">
                  <c:v>2134</c:v>
                </c:pt>
                <c:pt idx="158">
                  <c:v>2169</c:v>
                </c:pt>
                <c:pt idx="159">
                  <c:v>2200</c:v>
                </c:pt>
                <c:pt idx="160">
                  <c:v>2216</c:v>
                </c:pt>
                <c:pt idx="161">
                  <c:v>2227</c:v>
                </c:pt>
                <c:pt idx="162">
                  <c:v>2249</c:v>
                </c:pt>
                <c:pt idx="163">
                  <c:v>2263</c:v>
                </c:pt>
                <c:pt idx="164">
                  <c:v>2278</c:v>
                </c:pt>
                <c:pt idx="165">
                  <c:v>2300</c:v>
                </c:pt>
                <c:pt idx="166">
                  <c:v>2322</c:v>
                </c:pt>
                <c:pt idx="167">
                  <c:v>2339</c:v>
                </c:pt>
                <c:pt idx="168">
                  <c:v>2346</c:v>
                </c:pt>
                <c:pt idx="169">
                  <c:v>2368</c:v>
                </c:pt>
                <c:pt idx="170">
                  <c:v>2390</c:v>
                </c:pt>
                <c:pt idx="171">
                  <c:v>2402</c:v>
                </c:pt>
                <c:pt idx="172">
                  <c:v>2418</c:v>
                </c:pt>
                <c:pt idx="173">
                  <c:v>2432</c:v>
                </c:pt>
                <c:pt idx="174">
                  <c:v>2447</c:v>
                </c:pt>
                <c:pt idx="175">
                  <c:v>2455</c:v>
                </c:pt>
                <c:pt idx="176">
                  <c:v>2464</c:v>
                </c:pt>
                <c:pt idx="177">
                  <c:v>2473</c:v>
                </c:pt>
                <c:pt idx="178">
                  <c:v>2482</c:v>
                </c:pt>
                <c:pt idx="179">
                  <c:v>2499</c:v>
                </c:pt>
                <c:pt idx="180">
                  <c:v>2509</c:v>
                </c:pt>
                <c:pt idx="181">
                  <c:v>2517</c:v>
                </c:pt>
                <c:pt idx="182">
                  <c:v>2528</c:v>
                </c:pt>
                <c:pt idx="183">
                  <c:v>2553</c:v>
                </c:pt>
                <c:pt idx="184">
                  <c:v>2563</c:v>
                </c:pt>
                <c:pt idx="185">
                  <c:v>2573</c:v>
                </c:pt>
                <c:pt idx="186">
                  <c:v>2585</c:v>
                </c:pt>
                <c:pt idx="187">
                  <c:v>2595</c:v>
                </c:pt>
                <c:pt idx="188">
                  <c:v>2597</c:v>
                </c:pt>
                <c:pt idx="189">
                  <c:v>2604</c:v>
                </c:pt>
                <c:pt idx="190">
                  <c:v>2619</c:v>
                </c:pt>
                <c:pt idx="191">
                  <c:v>2625</c:v>
                </c:pt>
                <c:pt idx="192">
                  <c:v>2635</c:v>
                </c:pt>
                <c:pt idx="193">
                  <c:v>2645</c:v>
                </c:pt>
                <c:pt idx="194">
                  <c:v>2653</c:v>
                </c:pt>
                <c:pt idx="195">
                  <c:v>2665</c:v>
                </c:pt>
                <c:pt idx="196">
                  <c:v>2674</c:v>
                </c:pt>
                <c:pt idx="197">
                  <c:v>2706</c:v>
                </c:pt>
                <c:pt idx="198">
                  <c:v>2720</c:v>
                </c:pt>
                <c:pt idx="199">
                  <c:v>2730</c:v>
                </c:pt>
                <c:pt idx="200">
                  <c:v>2742</c:v>
                </c:pt>
                <c:pt idx="201">
                  <c:v>2748</c:v>
                </c:pt>
                <c:pt idx="202">
                  <c:v>2758</c:v>
                </c:pt>
                <c:pt idx="203">
                  <c:v>2765</c:v>
                </c:pt>
                <c:pt idx="204">
                  <c:v>2773</c:v>
                </c:pt>
                <c:pt idx="205">
                  <c:v>2788</c:v>
                </c:pt>
                <c:pt idx="206">
                  <c:v>2802</c:v>
                </c:pt>
                <c:pt idx="207">
                  <c:v>2823</c:v>
                </c:pt>
                <c:pt idx="208">
                  <c:v>2835</c:v>
                </c:pt>
                <c:pt idx="209">
                  <c:v>2854</c:v>
                </c:pt>
                <c:pt idx="210">
                  <c:v>2865</c:v>
                </c:pt>
                <c:pt idx="211">
                  <c:v>2875</c:v>
                </c:pt>
                <c:pt idx="212">
                  <c:v>2885</c:v>
                </c:pt>
                <c:pt idx="213">
                  <c:v>2901</c:v>
                </c:pt>
                <c:pt idx="214">
                  <c:v>2921</c:v>
                </c:pt>
                <c:pt idx="215">
                  <c:v>2933</c:v>
                </c:pt>
                <c:pt idx="216">
                  <c:v>2940</c:v>
                </c:pt>
                <c:pt idx="217">
                  <c:v>2951</c:v>
                </c:pt>
                <c:pt idx="218">
                  <c:v>2972</c:v>
                </c:pt>
                <c:pt idx="219">
                  <c:v>2987</c:v>
                </c:pt>
                <c:pt idx="220">
                  <c:v>3008</c:v>
                </c:pt>
                <c:pt idx="221">
                  <c:v>3029</c:v>
                </c:pt>
                <c:pt idx="222">
                  <c:v>3036</c:v>
                </c:pt>
                <c:pt idx="223">
                  <c:v>3050</c:v>
                </c:pt>
                <c:pt idx="224">
                  <c:v>3060</c:v>
                </c:pt>
                <c:pt idx="225">
                  <c:v>3084</c:v>
                </c:pt>
                <c:pt idx="226">
                  <c:v>3097</c:v>
                </c:pt>
                <c:pt idx="227">
                  <c:v>3110</c:v>
                </c:pt>
                <c:pt idx="228">
                  <c:v>3123</c:v>
                </c:pt>
                <c:pt idx="229">
                  <c:v>3142</c:v>
                </c:pt>
                <c:pt idx="230">
                  <c:v>3153</c:v>
                </c:pt>
                <c:pt idx="231">
                  <c:v>3167</c:v>
                </c:pt>
                <c:pt idx="232">
                  <c:v>3185</c:v>
                </c:pt>
                <c:pt idx="233">
                  <c:v>3213</c:v>
                </c:pt>
                <c:pt idx="234">
                  <c:v>3228</c:v>
                </c:pt>
                <c:pt idx="235">
                  <c:v>3248</c:v>
                </c:pt>
                <c:pt idx="236">
                  <c:v>3264</c:v>
                </c:pt>
                <c:pt idx="237">
                  <c:v>3284</c:v>
                </c:pt>
                <c:pt idx="238">
                  <c:v>3308</c:v>
                </c:pt>
                <c:pt idx="239">
                  <c:v>3332</c:v>
                </c:pt>
                <c:pt idx="240">
                  <c:v>3359</c:v>
                </c:pt>
                <c:pt idx="241">
                  <c:v>3380</c:v>
                </c:pt>
                <c:pt idx="242">
                  <c:v>3401</c:v>
                </c:pt>
                <c:pt idx="243">
                  <c:v>3445</c:v>
                </c:pt>
                <c:pt idx="244">
                  <c:v>3460</c:v>
                </c:pt>
                <c:pt idx="245">
                  <c:v>3480</c:v>
                </c:pt>
                <c:pt idx="246">
                  <c:v>3510</c:v>
                </c:pt>
                <c:pt idx="247">
                  <c:v>3543</c:v>
                </c:pt>
                <c:pt idx="248">
                  <c:v>3571</c:v>
                </c:pt>
                <c:pt idx="249">
                  <c:v>3603</c:v>
                </c:pt>
                <c:pt idx="250">
                  <c:v>3624</c:v>
                </c:pt>
                <c:pt idx="251">
                  <c:v>3640</c:v>
                </c:pt>
                <c:pt idx="252">
                  <c:v>3654</c:v>
                </c:pt>
                <c:pt idx="253">
                  <c:v>3662</c:v>
                </c:pt>
                <c:pt idx="254">
                  <c:v>3680</c:v>
                </c:pt>
                <c:pt idx="255">
                  <c:v>3693</c:v>
                </c:pt>
                <c:pt idx="256">
                  <c:v>3701</c:v>
                </c:pt>
                <c:pt idx="257">
                  <c:v>3716</c:v>
                </c:pt>
                <c:pt idx="258">
                  <c:v>3723</c:v>
                </c:pt>
                <c:pt idx="259">
                  <c:v>3735</c:v>
                </c:pt>
                <c:pt idx="260">
                  <c:v>3752</c:v>
                </c:pt>
                <c:pt idx="261">
                  <c:v>3761</c:v>
                </c:pt>
                <c:pt idx="262">
                  <c:v>3775</c:v>
                </c:pt>
                <c:pt idx="263">
                  <c:v>3784</c:v>
                </c:pt>
                <c:pt idx="264">
                  <c:v>3804</c:v>
                </c:pt>
                <c:pt idx="265">
                  <c:v>3809</c:v>
                </c:pt>
                <c:pt idx="266">
                  <c:v>3821</c:v>
                </c:pt>
                <c:pt idx="267">
                  <c:v>3826</c:v>
                </c:pt>
                <c:pt idx="268">
                  <c:v>3832</c:v>
                </c:pt>
                <c:pt idx="269">
                  <c:v>3843</c:v>
                </c:pt>
                <c:pt idx="270">
                  <c:v>3858</c:v>
                </c:pt>
                <c:pt idx="271">
                  <c:v>3866</c:v>
                </c:pt>
                <c:pt idx="272">
                  <c:v>3873</c:v>
                </c:pt>
                <c:pt idx="273">
                  <c:v>3889</c:v>
                </c:pt>
                <c:pt idx="274">
                  <c:v>3904</c:v>
                </c:pt>
                <c:pt idx="275">
                  <c:v>3919</c:v>
                </c:pt>
                <c:pt idx="276">
                  <c:v>3936</c:v>
                </c:pt>
                <c:pt idx="277">
                  <c:v>3948</c:v>
                </c:pt>
                <c:pt idx="278">
                  <c:v>3958</c:v>
                </c:pt>
                <c:pt idx="279">
                  <c:v>3969</c:v>
                </c:pt>
                <c:pt idx="280">
                  <c:v>3980</c:v>
                </c:pt>
                <c:pt idx="281">
                  <c:v>3989</c:v>
                </c:pt>
                <c:pt idx="282">
                  <c:v>4002</c:v>
                </c:pt>
                <c:pt idx="283">
                  <c:v>4021</c:v>
                </c:pt>
                <c:pt idx="284">
                  <c:v>4035</c:v>
                </c:pt>
                <c:pt idx="285">
                  <c:v>4049</c:v>
                </c:pt>
                <c:pt idx="286">
                  <c:v>4061</c:v>
                </c:pt>
                <c:pt idx="287">
                  <c:v>4068</c:v>
                </c:pt>
                <c:pt idx="288">
                  <c:v>4079</c:v>
                </c:pt>
                <c:pt idx="289">
                  <c:v>4093</c:v>
                </c:pt>
                <c:pt idx="290">
                  <c:v>4115</c:v>
                </c:pt>
                <c:pt idx="291">
                  <c:v>4136</c:v>
                </c:pt>
                <c:pt idx="292">
                  <c:v>4149</c:v>
                </c:pt>
                <c:pt idx="293">
                  <c:v>4163</c:v>
                </c:pt>
                <c:pt idx="294">
                  <c:v>4174</c:v>
                </c:pt>
                <c:pt idx="295">
                  <c:v>4181</c:v>
                </c:pt>
                <c:pt idx="296">
                  <c:v>4193</c:v>
                </c:pt>
                <c:pt idx="297">
                  <c:v>4203</c:v>
                </c:pt>
                <c:pt idx="298">
                  <c:v>4218</c:v>
                </c:pt>
                <c:pt idx="299">
                  <c:v>4230</c:v>
                </c:pt>
                <c:pt idx="300">
                  <c:v>4247</c:v>
                </c:pt>
                <c:pt idx="301">
                  <c:v>4263</c:v>
                </c:pt>
                <c:pt idx="302">
                  <c:v>4273</c:v>
                </c:pt>
                <c:pt idx="303">
                  <c:v>4287</c:v>
                </c:pt>
                <c:pt idx="304">
                  <c:v>4303</c:v>
                </c:pt>
                <c:pt idx="305">
                  <c:v>4323</c:v>
                </c:pt>
                <c:pt idx="306">
                  <c:v>4339</c:v>
                </c:pt>
                <c:pt idx="307">
                  <c:v>4348</c:v>
                </c:pt>
                <c:pt idx="308">
                  <c:v>4359</c:v>
                </c:pt>
                <c:pt idx="309">
                  <c:v>4375</c:v>
                </c:pt>
                <c:pt idx="310">
                  <c:v>4391</c:v>
                </c:pt>
                <c:pt idx="311">
                  <c:v>4412</c:v>
                </c:pt>
                <c:pt idx="312">
                  <c:v>4430</c:v>
                </c:pt>
                <c:pt idx="313">
                  <c:v>4443</c:v>
                </c:pt>
                <c:pt idx="314">
                  <c:v>4451</c:v>
                </c:pt>
                <c:pt idx="315">
                  <c:v>4465</c:v>
                </c:pt>
                <c:pt idx="316">
                  <c:v>4474</c:v>
                </c:pt>
                <c:pt idx="317">
                  <c:v>4489</c:v>
                </c:pt>
                <c:pt idx="318">
                  <c:v>4502</c:v>
                </c:pt>
                <c:pt idx="319">
                  <c:v>4518</c:v>
                </c:pt>
                <c:pt idx="320">
                  <c:v>4530</c:v>
                </c:pt>
                <c:pt idx="321">
                  <c:v>4545</c:v>
                </c:pt>
                <c:pt idx="322">
                  <c:v>4563</c:v>
                </c:pt>
                <c:pt idx="323">
                  <c:v>4572</c:v>
                </c:pt>
                <c:pt idx="324">
                  <c:v>4589</c:v>
                </c:pt>
                <c:pt idx="325">
                  <c:v>4604</c:v>
                </c:pt>
                <c:pt idx="326">
                  <c:v>4611</c:v>
                </c:pt>
                <c:pt idx="327">
                  <c:v>4624</c:v>
                </c:pt>
                <c:pt idx="328">
                  <c:v>4644</c:v>
                </c:pt>
                <c:pt idx="329">
                  <c:v>4657</c:v>
                </c:pt>
                <c:pt idx="330">
                  <c:v>4673</c:v>
                </c:pt>
                <c:pt idx="331">
                  <c:v>4689</c:v>
                </c:pt>
                <c:pt idx="332">
                  <c:v>4708</c:v>
                </c:pt>
                <c:pt idx="333">
                  <c:v>4717</c:v>
                </c:pt>
                <c:pt idx="334">
                  <c:v>4735</c:v>
                </c:pt>
                <c:pt idx="335">
                  <c:v>4745</c:v>
                </c:pt>
                <c:pt idx="336">
                  <c:v>4758</c:v>
                </c:pt>
                <c:pt idx="337">
                  <c:v>4772</c:v>
                </c:pt>
                <c:pt idx="338">
                  <c:v>4780</c:v>
                </c:pt>
                <c:pt idx="339">
                  <c:v>4790</c:v>
                </c:pt>
                <c:pt idx="340">
                  <c:v>4804</c:v>
                </c:pt>
                <c:pt idx="341">
                  <c:v>4818</c:v>
                </c:pt>
                <c:pt idx="342">
                  <c:v>4832</c:v>
                </c:pt>
                <c:pt idx="343">
                  <c:v>4834</c:v>
                </c:pt>
                <c:pt idx="344">
                  <c:v>4846</c:v>
                </c:pt>
                <c:pt idx="345">
                  <c:v>4854</c:v>
                </c:pt>
                <c:pt idx="346">
                  <c:v>4861</c:v>
                </c:pt>
                <c:pt idx="347">
                  <c:v>4869</c:v>
                </c:pt>
                <c:pt idx="348">
                  <c:v>4885</c:v>
                </c:pt>
                <c:pt idx="349">
                  <c:v>4892</c:v>
                </c:pt>
                <c:pt idx="350">
                  <c:v>4903</c:v>
                </c:pt>
                <c:pt idx="351">
                  <c:v>4913</c:v>
                </c:pt>
                <c:pt idx="352">
                  <c:v>4921</c:v>
                </c:pt>
                <c:pt idx="353">
                  <c:v>4928</c:v>
                </c:pt>
                <c:pt idx="354">
                  <c:v>4939</c:v>
                </c:pt>
                <c:pt idx="355">
                  <c:v>4949</c:v>
                </c:pt>
                <c:pt idx="356">
                  <c:v>4961</c:v>
                </c:pt>
                <c:pt idx="357">
                  <c:v>4968</c:v>
                </c:pt>
                <c:pt idx="358">
                  <c:v>4974</c:v>
                </c:pt>
                <c:pt idx="359">
                  <c:v>4984</c:v>
                </c:pt>
                <c:pt idx="360">
                  <c:v>4990</c:v>
                </c:pt>
                <c:pt idx="361">
                  <c:v>5009</c:v>
                </c:pt>
                <c:pt idx="362">
                  <c:v>5020</c:v>
                </c:pt>
                <c:pt idx="363">
                  <c:v>5030</c:v>
                </c:pt>
                <c:pt idx="364">
                  <c:v>5040</c:v>
                </c:pt>
                <c:pt idx="365">
                  <c:v>5049</c:v>
                </c:pt>
                <c:pt idx="366">
                  <c:v>5059</c:v>
                </c:pt>
                <c:pt idx="367">
                  <c:v>5072</c:v>
                </c:pt>
                <c:pt idx="368">
                  <c:v>5091</c:v>
                </c:pt>
                <c:pt idx="369">
                  <c:v>5099</c:v>
                </c:pt>
                <c:pt idx="370">
                  <c:v>5104</c:v>
                </c:pt>
                <c:pt idx="371">
                  <c:v>5115</c:v>
                </c:pt>
                <c:pt idx="372">
                  <c:v>5124</c:v>
                </c:pt>
                <c:pt idx="373">
                  <c:v>5131</c:v>
                </c:pt>
                <c:pt idx="374">
                  <c:v>5141</c:v>
                </c:pt>
                <c:pt idx="375">
                  <c:v>5146</c:v>
                </c:pt>
                <c:pt idx="376">
                  <c:v>5159</c:v>
                </c:pt>
                <c:pt idx="377">
                  <c:v>5163</c:v>
                </c:pt>
                <c:pt idx="378">
                  <c:v>5169</c:v>
                </c:pt>
                <c:pt idx="379">
                  <c:v>5179</c:v>
                </c:pt>
                <c:pt idx="380">
                  <c:v>5183</c:v>
                </c:pt>
                <c:pt idx="381">
                  <c:v>5195</c:v>
                </c:pt>
                <c:pt idx="382">
                  <c:v>5202</c:v>
                </c:pt>
                <c:pt idx="383">
                  <c:v>5211</c:v>
                </c:pt>
                <c:pt idx="384">
                  <c:v>5221</c:v>
                </c:pt>
                <c:pt idx="385">
                  <c:v>5232</c:v>
                </c:pt>
                <c:pt idx="386">
                  <c:v>5243</c:v>
                </c:pt>
                <c:pt idx="387">
                  <c:v>5254</c:v>
                </c:pt>
                <c:pt idx="388">
                  <c:v>5262</c:v>
                </c:pt>
                <c:pt idx="389">
                  <c:v>5277</c:v>
                </c:pt>
                <c:pt idx="390">
                  <c:v>5285</c:v>
                </c:pt>
                <c:pt idx="391">
                  <c:v>5290</c:v>
                </c:pt>
                <c:pt idx="392">
                  <c:v>5300</c:v>
                </c:pt>
                <c:pt idx="393">
                  <c:v>5305</c:v>
                </c:pt>
                <c:pt idx="394">
                  <c:v>5324</c:v>
                </c:pt>
                <c:pt idx="395">
                  <c:v>5335</c:v>
                </c:pt>
                <c:pt idx="396">
                  <c:v>5352</c:v>
                </c:pt>
                <c:pt idx="397">
                  <c:v>5361</c:v>
                </c:pt>
                <c:pt idx="398">
                  <c:v>5371</c:v>
                </c:pt>
                <c:pt idx="399">
                  <c:v>5384</c:v>
                </c:pt>
                <c:pt idx="400">
                  <c:v>5397</c:v>
                </c:pt>
                <c:pt idx="401">
                  <c:v>5411</c:v>
                </c:pt>
                <c:pt idx="402">
                  <c:v>5421</c:v>
                </c:pt>
                <c:pt idx="403">
                  <c:v>5435</c:v>
                </c:pt>
                <c:pt idx="404">
                  <c:v>5443</c:v>
                </c:pt>
                <c:pt idx="405">
                  <c:v>5454</c:v>
                </c:pt>
                <c:pt idx="406">
                  <c:v>5464</c:v>
                </c:pt>
                <c:pt idx="407">
                  <c:v>5474</c:v>
                </c:pt>
                <c:pt idx="408">
                  <c:v>5488</c:v>
                </c:pt>
                <c:pt idx="409">
                  <c:v>5504</c:v>
                </c:pt>
                <c:pt idx="410">
                  <c:v>5515</c:v>
                </c:pt>
                <c:pt idx="411">
                  <c:v>5524</c:v>
                </c:pt>
                <c:pt idx="412">
                  <c:v>5543</c:v>
                </c:pt>
                <c:pt idx="413">
                  <c:v>5549</c:v>
                </c:pt>
                <c:pt idx="414">
                  <c:v>5568</c:v>
                </c:pt>
                <c:pt idx="415">
                  <c:v>5577</c:v>
                </c:pt>
                <c:pt idx="416">
                  <c:v>5590</c:v>
                </c:pt>
                <c:pt idx="417">
                  <c:v>5601</c:v>
                </c:pt>
                <c:pt idx="418">
                  <c:v>5612</c:v>
                </c:pt>
                <c:pt idx="419">
                  <c:v>5624</c:v>
                </c:pt>
                <c:pt idx="420">
                  <c:v>5644</c:v>
                </c:pt>
                <c:pt idx="421">
                  <c:v>5657</c:v>
                </c:pt>
                <c:pt idx="422">
                  <c:v>5673</c:v>
                </c:pt>
                <c:pt idx="423">
                  <c:v>5688</c:v>
                </c:pt>
                <c:pt idx="424">
                  <c:v>5699</c:v>
                </c:pt>
                <c:pt idx="425">
                  <c:v>5716</c:v>
                </c:pt>
                <c:pt idx="426">
                  <c:v>5723</c:v>
                </c:pt>
                <c:pt idx="427">
                  <c:v>5728</c:v>
                </c:pt>
                <c:pt idx="428">
                  <c:v>5741</c:v>
                </c:pt>
                <c:pt idx="429">
                  <c:v>5748</c:v>
                </c:pt>
                <c:pt idx="430">
                  <c:v>5760</c:v>
                </c:pt>
                <c:pt idx="431">
                  <c:v>5771</c:v>
                </c:pt>
                <c:pt idx="432">
                  <c:v>5785</c:v>
                </c:pt>
                <c:pt idx="433">
                  <c:v>5801</c:v>
                </c:pt>
                <c:pt idx="434">
                  <c:v>5810</c:v>
                </c:pt>
                <c:pt idx="435">
                  <c:v>5815</c:v>
                </c:pt>
                <c:pt idx="436">
                  <c:v>5824</c:v>
                </c:pt>
                <c:pt idx="437">
                  <c:v>5838</c:v>
                </c:pt>
                <c:pt idx="438">
                  <c:v>5858</c:v>
                </c:pt>
                <c:pt idx="439">
                  <c:v>5876</c:v>
                </c:pt>
                <c:pt idx="440">
                  <c:v>5890</c:v>
                </c:pt>
                <c:pt idx="441">
                  <c:v>5901</c:v>
                </c:pt>
                <c:pt idx="442">
                  <c:v>5925</c:v>
                </c:pt>
                <c:pt idx="443">
                  <c:v>5934</c:v>
                </c:pt>
                <c:pt idx="444">
                  <c:v>5952</c:v>
                </c:pt>
                <c:pt idx="445">
                  <c:v>5970</c:v>
                </c:pt>
                <c:pt idx="446">
                  <c:v>5983</c:v>
                </c:pt>
                <c:pt idx="447">
                  <c:v>5995</c:v>
                </c:pt>
                <c:pt idx="448">
                  <c:v>6012</c:v>
                </c:pt>
                <c:pt idx="449">
                  <c:v>6019</c:v>
                </c:pt>
                <c:pt idx="450">
                  <c:v>6033</c:v>
                </c:pt>
                <c:pt idx="451">
                  <c:v>6044</c:v>
                </c:pt>
                <c:pt idx="452">
                  <c:v>6051</c:v>
                </c:pt>
                <c:pt idx="453">
                  <c:v>6063</c:v>
                </c:pt>
                <c:pt idx="454">
                  <c:v>6077</c:v>
                </c:pt>
                <c:pt idx="455">
                  <c:v>6086</c:v>
                </c:pt>
                <c:pt idx="456">
                  <c:v>6101</c:v>
                </c:pt>
                <c:pt idx="457">
                  <c:v>6114</c:v>
                </c:pt>
                <c:pt idx="458">
                  <c:v>6137</c:v>
                </c:pt>
                <c:pt idx="459">
                  <c:v>6151</c:v>
                </c:pt>
                <c:pt idx="460">
                  <c:v>6165</c:v>
                </c:pt>
                <c:pt idx="461">
                  <c:v>6173</c:v>
                </c:pt>
                <c:pt idx="462">
                  <c:v>6188</c:v>
                </c:pt>
                <c:pt idx="463">
                  <c:v>6201</c:v>
                </c:pt>
                <c:pt idx="464">
                  <c:v>6228</c:v>
                </c:pt>
                <c:pt idx="465">
                  <c:v>6256</c:v>
                </c:pt>
                <c:pt idx="466">
                  <c:v>6275</c:v>
                </c:pt>
                <c:pt idx="467">
                  <c:v>6293</c:v>
                </c:pt>
                <c:pt idx="468">
                  <c:v>6314</c:v>
                </c:pt>
                <c:pt idx="469">
                  <c:v>6329</c:v>
                </c:pt>
                <c:pt idx="470">
                  <c:v>6351</c:v>
                </c:pt>
                <c:pt idx="471">
                  <c:v>6375</c:v>
                </c:pt>
                <c:pt idx="472">
                  <c:v>6398</c:v>
                </c:pt>
                <c:pt idx="473">
                  <c:v>6414</c:v>
                </c:pt>
                <c:pt idx="474">
                  <c:v>6437</c:v>
                </c:pt>
                <c:pt idx="475">
                  <c:v>6461</c:v>
                </c:pt>
                <c:pt idx="476">
                  <c:v>6477</c:v>
                </c:pt>
                <c:pt idx="477">
                  <c:v>6501</c:v>
                </c:pt>
                <c:pt idx="478">
                  <c:v>6526</c:v>
                </c:pt>
                <c:pt idx="479">
                  <c:v>6540</c:v>
                </c:pt>
                <c:pt idx="480">
                  <c:v>6561</c:v>
                </c:pt>
                <c:pt idx="481">
                  <c:v>6579</c:v>
                </c:pt>
                <c:pt idx="482">
                  <c:v>6588</c:v>
                </c:pt>
                <c:pt idx="483">
                  <c:v>6600</c:v>
                </c:pt>
                <c:pt idx="484">
                  <c:v>6618</c:v>
                </c:pt>
                <c:pt idx="485">
                  <c:v>6641</c:v>
                </c:pt>
                <c:pt idx="486">
                  <c:v>6655</c:v>
                </c:pt>
                <c:pt idx="487">
                  <c:v>6674</c:v>
                </c:pt>
                <c:pt idx="488">
                  <c:v>6694</c:v>
                </c:pt>
                <c:pt idx="489">
                  <c:v>6736</c:v>
                </c:pt>
                <c:pt idx="490">
                  <c:v>6751</c:v>
                </c:pt>
                <c:pt idx="491">
                  <c:v>6766</c:v>
                </c:pt>
                <c:pt idx="492">
                  <c:v>6785</c:v>
                </c:pt>
                <c:pt idx="493">
                  <c:v>6797</c:v>
                </c:pt>
                <c:pt idx="494">
                  <c:v>6815</c:v>
                </c:pt>
                <c:pt idx="495">
                  <c:v>6842</c:v>
                </c:pt>
                <c:pt idx="496">
                  <c:v>6865</c:v>
                </c:pt>
                <c:pt idx="497">
                  <c:v>6888</c:v>
                </c:pt>
                <c:pt idx="498">
                  <c:v>6924</c:v>
                </c:pt>
                <c:pt idx="499">
                  <c:v>6952</c:v>
                </c:pt>
                <c:pt idx="500">
                  <c:v>6984</c:v>
                </c:pt>
                <c:pt idx="501">
                  <c:v>7010</c:v>
                </c:pt>
                <c:pt idx="502">
                  <c:v>7067</c:v>
                </c:pt>
                <c:pt idx="503">
                  <c:v>7087</c:v>
                </c:pt>
                <c:pt idx="504">
                  <c:v>7125</c:v>
                </c:pt>
                <c:pt idx="505">
                  <c:v>7161</c:v>
                </c:pt>
                <c:pt idx="506">
                  <c:v>7183</c:v>
                </c:pt>
                <c:pt idx="507">
                  <c:v>7210</c:v>
                </c:pt>
                <c:pt idx="508">
                  <c:v>7246</c:v>
                </c:pt>
                <c:pt idx="509">
                  <c:v>7286</c:v>
                </c:pt>
                <c:pt idx="510">
                  <c:v>7317</c:v>
                </c:pt>
                <c:pt idx="511">
                  <c:v>7342</c:v>
                </c:pt>
                <c:pt idx="512">
                  <c:v>7385</c:v>
                </c:pt>
                <c:pt idx="513">
                  <c:v>7410</c:v>
                </c:pt>
                <c:pt idx="514">
                  <c:v>7432</c:v>
                </c:pt>
                <c:pt idx="515">
                  <c:v>7475</c:v>
                </c:pt>
                <c:pt idx="516">
                  <c:v>7504</c:v>
                </c:pt>
                <c:pt idx="517">
                  <c:v>7529</c:v>
                </c:pt>
                <c:pt idx="518">
                  <c:v>7552</c:v>
                </c:pt>
                <c:pt idx="519">
                  <c:v>7596</c:v>
                </c:pt>
                <c:pt idx="520">
                  <c:v>7628</c:v>
                </c:pt>
                <c:pt idx="521">
                  <c:v>7643</c:v>
                </c:pt>
                <c:pt idx="522">
                  <c:v>7674</c:v>
                </c:pt>
                <c:pt idx="523">
                  <c:v>7709</c:v>
                </c:pt>
                <c:pt idx="524">
                  <c:v>7737</c:v>
                </c:pt>
                <c:pt idx="525">
                  <c:v>7757</c:v>
                </c:pt>
                <c:pt idx="526">
                  <c:v>7809</c:v>
                </c:pt>
                <c:pt idx="527">
                  <c:v>7845</c:v>
                </c:pt>
                <c:pt idx="528">
                  <c:v>7874</c:v>
                </c:pt>
                <c:pt idx="529">
                  <c:v>7912</c:v>
                </c:pt>
                <c:pt idx="530">
                  <c:v>7948</c:v>
                </c:pt>
                <c:pt idx="531">
                  <c:v>7970</c:v>
                </c:pt>
                <c:pt idx="532">
                  <c:v>8011</c:v>
                </c:pt>
                <c:pt idx="533">
                  <c:v>8040</c:v>
                </c:pt>
                <c:pt idx="534">
                  <c:v>8056</c:v>
                </c:pt>
                <c:pt idx="535">
                  <c:v>8084</c:v>
                </c:pt>
                <c:pt idx="536">
                  <c:v>8105</c:v>
                </c:pt>
                <c:pt idx="537">
                  <c:v>8139</c:v>
                </c:pt>
                <c:pt idx="538">
                  <c:v>8155</c:v>
                </c:pt>
                <c:pt idx="539">
                  <c:v>8178</c:v>
                </c:pt>
                <c:pt idx="540">
                  <c:v>8208</c:v>
                </c:pt>
                <c:pt idx="541">
                  <c:v>8228</c:v>
                </c:pt>
                <c:pt idx="542">
                  <c:v>8261</c:v>
                </c:pt>
                <c:pt idx="543">
                  <c:v>8284</c:v>
                </c:pt>
                <c:pt idx="544">
                  <c:v>8321</c:v>
                </c:pt>
                <c:pt idx="545">
                  <c:v>8340</c:v>
                </c:pt>
                <c:pt idx="546">
                  <c:v>8367</c:v>
                </c:pt>
                <c:pt idx="547">
                  <c:v>8395</c:v>
                </c:pt>
                <c:pt idx="548">
                  <c:v>8422</c:v>
                </c:pt>
                <c:pt idx="549">
                  <c:v>8450</c:v>
                </c:pt>
                <c:pt idx="550">
                  <c:v>8468</c:v>
                </c:pt>
                <c:pt idx="551">
                  <c:v>8504</c:v>
                </c:pt>
                <c:pt idx="552">
                  <c:v>8523</c:v>
                </c:pt>
                <c:pt idx="553">
                  <c:v>8551</c:v>
                </c:pt>
                <c:pt idx="554">
                  <c:v>8568</c:v>
                </c:pt>
                <c:pt idx="555">
                  <c:v>8592</c:v>
                </c:pt>
                <c:pt idx="556">
                  <c:v>8618</c:v>
                </c:pt>
                <c:pt idx="557">
                  <c:v>8645</c:v>
                </c:pt>
                <c:pt idx="558">
                  <c:v>8678</c:v>
                </c:pt>
                <c:pt idx="559">
                  <c:v>8701</c:v>
                </c:pt>
                <c:pt idx="560">
                  <c:v>8732</c:v>
                </c:pt>
                <c:pt idx="561">
                  <c:v>8754</c:v>
                </c:pt>
                <c:pt idx="562">
                  <c:v>8769</c:v>
                </c:pt>
                <c:pt idx="563">
                  <c:v>8792</c:v>
                </c:pt>
                <c:pt idx="564">
                  <c:v>8813</c:v>
                </c:pt>
                <c:pt idx="565">
                  <c:v>8843</c:v>
                </c:pt>
                <c:pt idx="566">
                  <c:v>8868</c:v>
                </c:pt>
                <c:pt idx="567">
                  <c:v>8883</c:v>
                </c:pt>
                <c:pt idx="568">
                  <c:v>8907</c:v>
                </c:pt>
                <c:pt idx="569">
                  <c:v>8935</c:v>
                </c:pt>
                <c:pt idx="570">
                  <c:v>8955</c:v>
                </c:pt>
                <c:pt idx="571">
                  <c:v>8977</c:v>
                </c:pt>
                <c:pt idx="572">
                  <c:v>8995</c:v>
                </c:pt>
                <c:pt idx="573">
                  <c:v>9009</c:v>
                </c:pt>
                <c:pt idx="574">
                  <c:v>9025</c:v>
                </c:pt>
                <c:pt idx="575">
                  <c:v>9049</c:v>
                </c:pt>
                <c:pt idx="576">
                  <c:v>9088</c:v>
                </c:pt>
                <c:pt idx="577">
                  <c:v>9114</c:v>
                </c:pt>
                <c:pt idx="578">
                  <c:v>9140</c:v>
                </c:pt>
                <c:pt idx="579">
                  <c:v>9166</c:v>
                </c:pt>
                <c:pt idx="580">
                  <c:v>9190</c:v>
                </c:pt>
                <c:pt idx="581">
                  <c:v>9215</c:v>
                </c:pt>
                <c:pt idx="582">
                  <c:v>9237</c:v>
                </c:pt>
                <c:pt idx="583">
                  <c:v>9254</c:v>
                </c:pt>
                <c:pt idx="584">
                  <c:v>9278</c:v>
                </c:pt>
                <c:pt idx="585">
                  <c:v>9303</c:v>
                </c:pt>
                <c:pt idx="586">
                  <c:v>9315</c:v>
                </c:pt>
                <c:pt idx="587">
                  <c:v>9337</c:v>
                </c:pt>
                <c:pt idx="588">
                  <c:v>9357</c:v>
                </c:pt>
                <c:pt idx="589">
                  <c:v>9367</c:v>
                </c:pt>
                <c:pt idx="590">
                  <c:v>9381</c:v>
                </c:pt>
                <c:pt idx="591">
                  <c:v>9400</c:v>
                </c:pt>
                <c:pt idx="592">
                  <c:v>9422</c:v>
                </c:pt>
                <c:pt idx="593">
                  <c:v>9438</c:v>
                </c:pt>
                <c:pt idx="594">
                  <c:v>9451</c:v>
                </c:pt>
                <c:pt idx="595">
                  <c:v>9459</c:v>
                </c:pt>
                <c:pt idx="596">
                  <c:v>9474</c:v>
                </c:pt>
                <c:pt idx="597">
                  <c:v>9486</c:v>
                </c:pt>
                <c:pt idx="598">
                  <c:v>9503</c:v>
                </c:pt>
                <c:pt idx="599">
                  <c:v>9507</c:v>
                </c:pt>
                <c:pt idx="600">
                  <c:v>9521</c:v>
                </c:pt>
                <c:pt idx="601">
                  <c:v>9530</c:v>
                </c:pt>
                <c:pt idx="602">
                  <c:v>9546</c:v>
                </c:pt>
                <c:pt idx="603">
                  <c:v>9562</c:v>
                </c:pt>
                <c:pt idx="604">
                  <c:v>9581</c:v>
                </c:pt>
                <c:pt idx="605">
                  <c:v>9604</c:v>
                </c:pt>
                <c:pt idx="606">
                  <c:v>9637</c:v>
                </c:pt>
                <c:pt idx="607">
                  <c:v>9654</c:v>
                </c:pt>
                <c:pt idx="608">
                  <c:v>9670</c:v>
                </c:pt>
                <c:pt idx="609">
                  <c:v>9687</c:v>
                </c:pt>
                <c:pt idx="610">
                  <c:v>9697</c:v>
                </c:pt>
                <c:pt idx="611">
                  <c:v>9712</c:v>
                </c:pt>
                <c:pt idx="612">
                  <c:v>9736</c:v>
                </c:pt>
                <c:pt idx="613">
                  <c:v>9760</c:v>
                </c:pt>
                <c:pt idx="614">
                  <c:v>9779</c:v>
                </c:pt>
                <c:pt idx="615">
                  <c:v>9794</c:v>
                </c:pt>
                <c:pt idx="616">
                  <c:v>9809</c:v>
                </c:pt>
                <c:pt idx="617">
                  <c:v>9828</c:v>
                </c:pt>
                <c:pt idx="618">
                  <c:v>9846</c:v>
                </c:pt>
                <c:pt idx="619">
                  <c:v>9865</c:v>
                </c:pt>
                <c:pt idx="620">
                  <c:v>9885</c:v>
                </c:pt>
                <c:pt idx="621">
                  <c:v>9896</c:v>
                </c:pt>
                <c:pt idx="622">
                  <c:v>9919</c:v>
                </c:pt>
                <c:pt idx="623">
                  <c:v>9948</c:v>
                </c:pt>
                <c:pt idx="624">
                  <c:v>9964</c:v>
                </c:pt>
                <c:pt idx="625">
                  <c:v>9984</c:v>
                </c:pt>
                <c:pt idx="626">
                  <c:v>9997</c:v>
                </c:pt>
                <c:pt idx="627">
                  <c:v>10028</c:v>
                </c:pt>
                <c:pt idx="628">
                  <c:v>10042</c:v>
                </c:pt>
                <c:pt idx="629">
                  <c:v>10060</c:v>
                </c:pt>
                <c:pt idx="630">
                  <c:v>10082</c:v>
                </c:pt>
                <c:pt idx="631">
                  <c:v>10091</c:v>
                </c:pt>
                <c:pt idx="632">
                  <c:v>10111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9C-4DD0-ADF8-D072850CA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76352"/>
        <c:axId val="733580288"/>
      </c:lineChart>
      <c:catAx>
        <c:axId val="578652512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648248"/>
        <c:crosses val="autoZero"/>
        <c:auto val="0"/>
        <c:lblAlgn val="ctr"/>
        <c:lblOffset val="100"/>
        <c:noMultiLvlLbl val="1"/>
      </c:catAx>
      <c:valAx>
        <c:axId val="57864824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652512"/>
        <c:crossesAt val="1"/>
        <c:crossBetween val="between"/>
      </c:valAx>
      <c:valAx>
        <c:axId val="73358028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3576352"/>
        <c:crosses val="max"/>
        <c:crossBetween val="between"/>
      </c:valAx>
      <c:dateAx>
        <c:axId val="733576352"/>
        <c:scaling>
          <c:orientation val="minMax"/>
        </c:scaling>
        <c:delete val="1"/>
        <c:axPos val="b"/>
        <c:numFmt formatCode="m&quot;月&quot;d&quot;日&quot;" sourceLinked="1"/>
        <c:majorTickMark val="out"/>
        <c:minorTickMark val="none"/>
        <c:tickLblPos val="nextTo"/>
        <c:crossAx val="733580288"/>
        <c:crosses val="autoZero"/>
        <c:auto val="1"/>
        <c:lblOffset val="100"/>
        <c:baseTimeUnit val="days"/>
      </c:dateAx>
      <c:spPr>
        <a:noFill/>
        <a:ln w="12700">
          <a:solidFill>
            <a:schemeClr val="accent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600" b="1"/>
              <a:t>2021</a:t>
            </a:r>
            <a:r>
              <a:rPr lang="ja-JP" altLang="en-US" sz="1600" b="1"/>
              <a:t>年 中国本土症例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3569136615331868E-2"/>
          <c:y val="1.2324736260715126E-2"/>
          <c:w val="0.9664308633846681"/>
          <c:h val="0.884964122128233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国家衛健委発表に基づく感染状況!$AF$373</c:f>
              <c:strCache>
                <c:ptCount val="1"/>
                <c:pt idx="0">
                  <c:v>本土症例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国家衛健委発表に基づく感染状況!$AE$374:$AE$705</c:f>
              <c:numCache>
                <c:formatCode>m"月"d"日"</c:formatCode>
                <c:ptCount val="332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  <c:pt idx="120">
                  <c:v>44317</c:v>
                </c:pt>
                <c:pt idx="121">
                  <c:v>44318</c:v>
                </c:pt>
                <c:pt idx="122">
                  <c:v>44319</c:v>
                </c:pt>
                <c:pt idx="123">
                  <c:v>44320</c:v>
                </c:pt>
                <c:pt idx="124">
                  <c:v>44321</c:v>
                </c:pt>
                <c:pt idx="125">
                  <c:v>44322</c:v>
                </c:pt>
                <c:pt idx="126">
                  <c:v>44323</c:v>
                </c:pt>
                <c:pt idx="127">
                  <c:v>44324</c:v>
                </c:pt>
                <c:pt idx="128">
                  <c:v>44325</c:v>
                </c:pt>
                <c:pt idx="129">
                  <c:v>44326</c:v>
                </c:pt>
                <c:pt idx="130">
                  <c:v>44327</c:v>
                </c:pt>
                <c:pt idx="131">
                  <c:v>44328</c:v>
                </c:pt>
                <c:pt idx="132">
                  <c:v>44329</c:v>
                </c:pt>
                <c:pt idx="133">
                  <c:v>44330</c:v>
                </c:pt>
                <c:pt idx="134">
                  <c:v>44331</c:v>
                </c:pt>
                <c:pt idx="135">
                  <c:v>44332</c:v>
                </c:pt>
                <c:pt idx="136">
                  <c:v>44333</c:v>
                </c:pt>
                <c:pt idx="137">
                  <c:v>44334</c:v>
                </c:pt>
                <c:pt idx="138">
                  <c:v>44335</c:v>
                </c:pt>
                <c:pt idx="139">
                  <c:v>44336</c:v>
                </c:pt>
                <c:pt idx="140">
                  <c:v>44337</c:v>
                </c:pt>
                <c:pt idx="141">
                  <c:v>44338</c:v>
                </c:pt>
                <c:pt idx="142">
                  <c:v>44339</c:v>
                </c:pt>
                <c:pt idx="143">
                  <c:v>44340</c:v>
                </c:pt>
                <c:pt idx="144">
                  <c:v>44341</c:v>
                </c:pt>
                <c:pt idx="145">
                  <c:v>44342</c:v>
                </c:pt>
                <c:pt idx="146">
                  <c:v>44343</c:v>
                </c:pt>
                <c:pt idx="147">
                  <c:v>44344</c:v>
                </c:pt>
                <c:pt idx="148">
                  <c:v>44345</c:v>
                </c:pt>
                <c:pt idx="149">
                  <c:v>44346</c:v>
                </c:pt>
                <c:pt idx="150">
                  <c:v>44347</c:v>
                </c:pt>
                <c:pt idx="151">
                  <c:v>44348</c:v>
                </c:pt>
                <c:pt idx="152">
                  <c:v>44349</c:v>
                </c:pt>
                <c:pt idx="153">
                  <c:v>44350</c:v>
                </c:pt>
                <c:pt idx="154">
                  <c:v>44351</c:v>
                </c:pt>
                <c:pt idx="155">
                  <c:v>44352</c:v>
                </c:pt>
                <c:pt idx="156">
                  <c:v>44353</c:v>
                </c:pt>
                <c:pt idx="157">
                  <c:v>44354</c:v>
                </c:pt>
                <c:pt idx="158">
                  <c:v>44355</c:v>
                </c:pt>
                <c:pt idx="159">
                  <c:v>44356</c:v>
                </c:pt>
                <c:pt idx="160">
                  <c:v>44357</c:v>
                </c:pt>
                <c:pt idx="161">
                  <c:v>44358</c:v>
                </c:pt>
                <c:pt idx="162">
                  <c:v>44359</c:v>
                </c:pt>
                <c:pt idx="163">
                  <c:v>44360</c:v>
                </c:pt>
                <c:pt idx="164">
                  <c:v>44361</c:v>
                </c:pt>
                <c:pt idx="165">
                  <c:v>44362</c:v>
                </c:pt>
                <c:pt idx="166">
                  <c:v>44363</c:v>
                </c:pt>
                <c:pt idx="167">
                  <c:v>44364</c:v>
                </c:pt>
                <c:pt idx="168">
                  <c:v>44365</c:v>
                </c:pt>
                <c:pt idx="169">
                  <c:v>44366</c:v>
                </c:pt>
                <c:pt idx="170">
                  <c:v>44367</c:v>
                </c:pt>
                <c:pt idx="171">
                  <c:v>44368</c:v>
                </c:pt>
                <c:pt idx="172">
                  <c:v>44369</c:v>
                </c:pt>
                <c:pt idx="173">
                  <c:v>44370</c:v>
                </c:pt>
                <c:pt idx="174">
                  <c:v>44371</c:v>
                </c:pt>
                <c:pt idx="175">
                  <c:v>44372</c:v>
                </c:pt>
                <c:pt idx="176">
                  <c:v>44373</c:v>
                </c:pt>
                <c:pt idx="177">
                  <c:v>44374</c:v>
                </c:pt>
                <c:pt idx="178">
                  <c:v>44375</c:v>
                </c:pt>
                <c:pt idx="179">
                  <c:v>44376</c:v>
                </c:pt>
                <c:pt idx="180">
                  <c:v>44377</c:v>
                </c:pt>
                <c:pt idx="181">
                  <c:v>44378</c:v>
                </c:pt>
                <c:pt idx="182">
                  <c:v>44379</c:v>
                </c:pt>
                <c:pt idx="183">
                  <c:v>44380</c:v>
                </c:pt>
                <c:pt idx="184">
                  <c:v>44381</c:v>
                </c:pt>
                <c:pt idx="185">
                  <c:v>44382</c:v>
                </c:pt>
                <c:pt idx="186">
                  <c:v>44383</c:v>
                </c:pt>
                <c:pt idx="187">
                  <c:v>44384</c:v>
                </c:pt>
                <c:pt idx="188">
                  <c:v>44385</c:v>
                </c:pt>
                <c:pt idx="189">
                  <c:v>44386</c:v>
                </c:pt>
                <c:pt idx="190">
                  <c:v>44387</c:v>
                </c:pt>
                <c:pt idx="191">
                  <c:v>44388</c:v>
                </c:pt>
                <c:pt idx="192">
                  <c:v>44389</c:v>
                </c:pt>
                <c:pt idx="193">
                  <c:v>44390</c:v>
                </c:pt>
                <c:pt idx="194">
                  <c:v>44391</c:v>
                </c:pt>
                <c:pt idx="195">
                  <c:v>44392</c:v>
                </c:pt>
                <c:pt idx="196">
                  <c:v>44393</c:v>
                </c:pt>
                <c:pt idx="197">
                  <c:v>44394</c:v>
                </c:pt>
                <c:pt idx="198">
                  <c:v>44395</c:v>
                </c:pt>
                <c:pt idx="199">
                  <c:v>44396</c:v>
                </c:pt>
                <c:pt idx="200">
                  <c:v>44397</c:v>
                </c:pt>
                <c:pt idx="201">
                  <c:v>44398</c:v>
                </c:pt>
                <c:pt idx="202">
                  <c:v>44399</c:v>
                </c:pt>
                <c:pt idx="203">
                  <c:v>44400</c:v>
                </c:pt>
                <c:pt idx="204">
                  <c:v>44401</c:v>
                </c:pt>
                <c:pt idx="205">
                  <c:v>44402</c:v>
                </c:pt>
                <c:pt idx="206">
                  <c:v>44403</c:v>
                </c:pt>
                <c:pt idx="207">
                  <c:v>44404</c:v>
                </c:pt>
                <c:pt idx="208">
                  <c:v>44405</c:v>
                </c:pt>
                <c:pt idx="209">
                  <c:v>44406</c:v>
                </c:pt>
                <c:pt idx="210">
                  <c:v>44407</c:v>
                </c:pt>
                <c:pt idx="211">
                  <c:v>44408</c:v>
                </c:pt>
                <c:pt idx="212">
                  <c:v>44409</c:v>
                </c:pt>
                <c:pt idx="213">
                  <c:v>44410</c:v>
                </c:pt>
                <c:pt idx="214">
                  <c:v>44411</c:v>
                </c:pt>
                <c:pt idx="215">
                  <c:v>44412</c:v>
                </c:pt>
                <c:pt idx="216">
                  <c:v>44413</c:v>
                </c:pt>
                <c:pt idx="217">
                  <c:v>44414</c:v>
                </c:pt>
                <c:pt idx="218">
                  <c:v>44415</c:v>
                </c:pt>
                <c:pt idx="219">
                  <c:v>44416</c:v>
                </c:pt>
                <c:pt idx="220">
                  <c:v>44417</c:v>
                </c:pt>
                <c:pt idx="221">
                  <c:v>44418</c:v>
                </c:pt>
                <c:pt idx="222">
                  <c:v>44419</c:v>
                </c:pt>
                <c:pt idx="223">
                  <c:v>44420</c:v>
                </c:pt>
                <c:pt idx="224">
                  <c:v>44421</c:v>
                </c:pt>
                <c:pt idx="225">
                  <c:v>44422</c:v>
                </c:pt>
                <c:pt idx="226">
                  <c:v>44423</c:v>
                </c:pt>
                <c:pt idx="227">
                  <c:v>44424</c:v>
                </c:pt>
                <c:pt idx="228">
                  <c:v>44425</c:v>
                </c:pt>
                <c:pt idx="229">
                  <c:v>44426</c:v>
                </c:pt>
                <c:pt idx="230">
                  <c:v>44427</c:v>
                </c:pt>
                <c:pt idx="231">
                  <c:v>44428</c:v>
                </c:pt>
                <c:pt idx="232">
                  <c:v>44429</c:v>
                </c:pt>
                <c:pt idx="233">
                  <c:v>44430</c:v>
                </c:pt>
                <c:pt idx="234">
                  <c:v>44431</c:v>
                </c:pt>
                <c:pt idx="235">
                  <c:v>44432</c:v>
                </c:pt>
                <c:pt idx="236">
                  <c:v>44433</c:v>
                </c:pt>
                <c:pt idx="237">
                  <c:v>44434</c:v>
                </c:pt>
                <c:pt idx="238">
                  <c:v>44435</c:v>
                </c:pt>
                <c:pt idx="239">
                  <c:v>44436</c:v>
                </c:pt>
                <c:pt idx="240">
                  <c:v>44437</c:v>
                </c:pt>
                <c:pt idx="241">
                  <c:v>44438</c:v>
                </c:pt>
                <c:pt idx="242">
                  <c:v>44439</c:v>
                </c:pt>
                <c:pt idx="243">
                  <c:v>44440</c:v>
                </c:pt>
                <c:pt idx="244">
                  <c:v>44441</c:v>
                </c:pt>
                <c:pt idx="245">
                  <c:v>44442</c:v>
                </c:pt>
                <c:pt idx="246">
                  <c:v>44443</c:v>
                </c:pt>
                <c:pt idx="247">
                  <c:v>44444</c:v>
                </c:pt>
                <c:pt idx="248">
                  <c:v>44445</c:v>
                </c:pt>
                <c:pt idx="249">
                  <c:v>44446</c:v>
                </c:pt>
                <c:pt idx="250">
                  <c:v>44447</c:v>
                </c:pt>
                <c:pt idx="251">
                  <c:v>44448</c:v>
                </c:pt>
                <c:pt idx="252">
                  <c:v>44449</c:v>
                </c:pt>
                <c:pt idx="253">
                  <c:v>44450</c:v>
                </c:pt>
                <c:pt idx="254">
                  <c:v>44451</c:v>
                </c:pt>
                <c:pt idx="255">
                  <c:v>44452</c:v>
                </c:pt>
                <c:pt idx="256">
                  <c:v>44453</c:v>
                </c:pt>
                <c:pt idx="257">
                  <c:v>44454</c:v>
                </c:pt>
                <c:pt idx="258">
                  <c:v>44455</c:v>
                </c:pt>
                <c:pt idx="259">
                  <c:v>44456</c:v>
                </c:pt>
                <c:pt idx="260">
                  <c:v>44457</c:v>
                </c:pt>
                <c:pt idx="261">
                  <c:v>44458</c:v>
                </c:pt>
                <c:pt idx="262">
                  <c:v>44459</c:v>
                </c:pt>
                <c:pt idx="263">
                  <c:v>44460</c:v>
                </c:pt>
                <c:pt idx="264">
                  <c:v>44461</c:v>
                </c:pt>
                <c:pt idx="265">
                  <c:v>44462</c:v>
                </c:pt>
                <c:pt idx="266">
                  <c:v>44463</c:v>
                </c:pt>
                <c:pt idx="267">
                  <c:v>44464</c:v>
                </c:pt>
                <c:pt idx="268">
                  <c:v>44465</c:v>
                </c:pt>
                <c:pt idx="269">
                  <c:v>44466</c:v>
                </c:pt>
                <c:pt idx="270">
                  <c:v>44467</c:v>
                </c:pt>
                <c:pt idx="271">
                  <c:v>44468</c:v>
                </c:pt>
                <c:pt idx="272">
                  <c:v>44469</c:v>
                </c:pt>
                <c:pt idx="273">
                  <c:v>44470</c:v>
                </c:pt>
                <c:pt idx="274">
                  <c:v>44471</c:v>
                </c:pt>
                <c:pt idx="275">
                  <c:v>44472</c:v>
                </c:pt>
                <c:pt idx="276">
                  <c:v>44473</c:v>
                </c:pt>
                <c:pt idx="277">
                  <c:v>44474</c:v>
                </c:pt>
                <c:pt idx="278">
                  <c:v>44475</c:v>
                </c:pt>
                <c:pt idx="279">
                  <c:v>44476</c:v>
                </c:pt>
                <c:pt idx="280">
                  <c:v>44477</c:v>
                </c:pt>
                <c:pt idx="281">
                  <c:v>44478</c:v>
                </c:pt>
                <c:pt idx="282">
                  <c:v>44479</c:v>
                </c:pt>
                <c:pt idx="283">
                  <c:v>44480</c:v>
                </c:pt>
                <c:pt idx="284">
                  <c:v>44481</c:v>
                </c:pt>
                <c:pt idx="285">
                  <c:v>44482</c:v>
                </c:pt>
                <c:pt idx="286">
                  <c:v>44483</c:v>
                </c:pt>
                <c:pt idx="287">
                  <c:v>44484</c:v>
                </c:pt>
                <c:pt idx="288">
                  <c:v>44485</c:v>
                </c:pt>
                <c:pt idx="289">
                  <c:v>44486</c:v>
                </c:pt>
                <c:pt idx="290">
                  <c:v>44487</c:v>
                </c:pt>
                <c:pt idx="291">
                  <c:v>44488</c:v>
                </c:pt>
                <c:pt idx="292">
                  <c:v>44489</c:v>
                </c:pt>
                <c:pt idx="293">
                  <c:v>44490</c:v>
                </c:pt>
                <c:pt idx="294">
                  <c:v>44491</c:v>
                </c:pt>
                <c:pt idx="295">
                  <c:v>44492</c:v>
                </c:pt>
                <c:pt idx="296">
                  <c:v>44493</c:v>
                </c:pt>
                <c:pt idx="297">
                  <c:v>44494</c:v>
                </c:pt>
                <c:pt idx="298">
                  <c:v>44495</c:v>
                </c:pt>
                <c:pt idx="299">
                  <c:v>44496</c:v>
                </c:pt>
                <c:pt idx="300">
                  <c:v>44497</c:v>
                </c:pt>
                <c:pt idx="301">
                  <c:v>44498</c:v>
                </c:pt>
                <c:pt idx="302">
                  <c:v>44499</c:v>
                </c:pt>
                <c:pt idx="303">
                  <c:v>44500</c:v>
                </c:pt>
                <c:pt idx="304">
                  <c:v>44501</c:v>
                </c:pt>
                <c:pt idx="305">
                  <c:v>44502</c:v>
                </c:pt>
                <c:pt idx="306">
                  <c:v>44503</c:v>
                </c:pt>
                <c:pt idx="307">
                  <c:v>44504</c:v>
                </c:pt>
                <c:pt idx="308">
                  <c:v>44505</c:v>
                </c:pt>
                <c:pt idx="309">
                  <c:v>44506</c:v>
                </c:pt>
                <c:pt idx="310">
                  <c:v>44507</c:v>
                </c:pt>
                <c:pt idx="311">
                  <c:v>44508</c:v>
                </c:pt>
                <c:pt idx="312">
                  <c:v>44509</c:v>
                </c:pt>
                <c:pt idx="313">
                  <c:v>44510</c:v>
                </c:pt>
                <c:pt idx="314">
                  <c:v>44511</c:v>
                </c:pt>
                <c:pt idx="315">
                  <c:v>44512</c:v>
                </c:pt>
                <c:pt idx="316">
                  <c:v>44513</c:v>
                </c:pt>
                <c:pt idx="317">
                  <c:v>44514</c:v>
                </c:pt>
                <c:pt idx="318">
                  <c:v>44515</c:v>
                </c:pt>
                <c:pt idx="319">
                  <c:v>44516</c:v>
                </c:pt>
                <c:pt idx="320">
                  <c:v>44517</c:v>
                </c:pt>
                <c:pt idx="321">
                  <c:v>44518</c:v>
                </c:pt>
                <c:pt idx="322">
                  <c:v>44519</c:v>
                </c:pt>
                <c:pt idx="323">
                  <c:v>44520</c:v>
                </c:pt>
                <c:pt idx="324">
                  <c:v>44521</c:v>
                </c:pt>
                <c:pt idx="325">
                  <c:v>44522</c:v>
                </c:pt>
                <c:pt idx="326">
                  <c:v>44523</c:v>
                </c:pt>
                <c:pt idx="327">
                  <c:v>44524</c:v>
                </c:pt>
                <c:pt idx="328">
                  <c:v>44525</c:v>
                </c:pt>
                <c:pt idx="329">
                  <c:v>44526</c:v>
                </c:pt>
              </c:numCache>
            </c:numRef>
          </c:cat>
          <c:val>
            <c:numRef>
              <c:f>国家衛健委発表に基づく感染状況!$AF$374:$AF$705</c:f>
              <c:numCache>
                <c:formatCode>#,##0_);[Red]\(#,##0\)</c:formatCode>
                <c:ptCount val="332"/>
                <c:pt idx="0">
                  <c:v>8</c:v>
                </c:pt>
                <c:pt idx="1">
                  <c:v>8</c:v>
                </c:pt>
                <c:pt idx="2">
                  <c:v>13</c:v>
                </c:pt>
                <c:pt idx="3">
                  <c:v>17</c:v>
                </c:pt>
                <c:pt idx="4">
                  <c:v>23</c:v>
                </c:pt>
                <c:pt idx="5">
                  <c:v>52</c:v>
                </c:pt>
                <c:pt idx="6">
                  <c:v>37</c:v>
                </c:pt>
                <c:pt idx="7">
                  <c:v>17</c:v>
                </c:pt>
                <c:pt idx="8">
                  <c:v>48</c:v>
                </c:pt>
                <c:pt idx="9">
                  <c:v>85</c:v>
                </c:pt>
                <c:pt idx="10">
                  <c:v>42</c:v>
                </c:pt>
                <c:pt idx="11">
                  <c:v>107</c:v>
                </c:pt>
                <c:pt idx="12">
                  <c:v>124</c:v>
                </c:pt>
                <c:pt idx="13">
                  <c:v>135</c:v>
                </c:pt>
                <c:pt idx="14">
                  <c:v>115</c:v>
                </c:pt>
                <c:pt idx="15">
                  <c:v>96</c:v>
                </c:pt>
                <c:pt idx="16">
                  <c:v>93</c:v>
                </c:pt>
                <c:pt idx="17">
                  <c:v>106</c:v>
                </c:pt>
                <c:pt idx="18">
                  <c:v>88</c:v>
                </c:pt>
                <c:pt idx="19">
                  <c:v>126</c:v>
                </c:pt>
                <c:pt idx="20">
                  <c:v>94</c:v>
                </c:pt>
                <c:pt idx="21">
                  <c:v>90</c:v>
                </c:pt>
                <c:pt idx="22">
                  <c:v>65</c:v>
                </c:pt>
                <c:pt idx="23">
                  <c:v>117</c:v>
                </c:pt>
                <c:pt idx="24">
                  <c:v>69</c:v>
                </c:pt>
                <c:pt idx="25">
                  <c:v>55</c:v>
                </c:pt>
                <c:pt idx="26">
                  <c:v>41</c:v>
                </c:pt>
                <c:pt idx="27">
                  <c:v>36</c:v>
                </c:pt>
                <c:pt idx="28">
                  <c:v>36</c:v>
                </c:pt>
                <c:pt idx="29">
                  <c:v>73</c:v>
                </c:pt>
                <c:pt idx="30">
                  <c:v>33</c:v>
                </c:pt>
                <c:pt idx="31">
                  <c:v>12</c:v>
                </c:pt>
                <c:pt idx="32">
                  <c:v>15</c:v>
                </c:pt>
                <c:pt idx="33">
                  <c:v>17</c:v>
                </c:pt>
                <c:pt idx="34">
                  <c:v>6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6</c:v>
                </c:pt>
                <c:pt idx="89">
                  <c:v>6</c:v>
                </c:pt>
                <c:pt idx="90">
                  <c:v>4</c:v>
                </c:pt>
                <c:pt idx="91">
                  <c:v>7</c:v>
                </c:pt>
                <c:pt idx="92">
                  <c:v>10</c:v>
                </c:pt>
                <c:pt idx="93">
                  <c:v>15</c:v>
                </c:pt>
                <c:pt idx="94">
                  <c:v>15</c:v>
                </c:pt>
                <c:pt idx="95">
                  <c:v>2</c:v>
                </c:pt>
                <c:pt idx="96">
                  <c:v>11</c:v>
                </c:pt>
                <c:pt idx="97">
                  <c:v>8</c:v>
                </c:pt>
                <c:pt idx="98">
                  <c:v>0</c:v>
                </c:pt>
                <c:pt idx="99">
                  <c:v>0</c:v>
                </c:pt>
                <c:pt idx="100">
                  <c:v>2</c:v>
                </c:pt>
                <c:pt idx="101">
                  <c:v>1</c:v>
                </c:pt>
                <c:pt idx="102">
                  <c:v>1</c:v>
                </c:pt>
                <c:pt idx="103">
                  <c:v>0</c:v>
                </c:pt>
                <c:pt idx="104">
                  <c:v>1</c:v>
                </c:pt>
                <c:pt idx="105">
                  <c:v>1</c:v>
                </c:pt>
                <c:pt idx="106">
                  <c:v>0</c:v>
                </c:pt>
                <c:pt idx="107">
                  <c:v>0</c:v>
                </c:pt>
                <c:pt idx="108">
                  <c:v>1</c:v>
                </c:pt>
                <c:pt idx="109">
                  <c:v>2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2</c:v>
                </c:pt>
                <c:pt idx="133">
                  <c:v>5</c:v>
                </c:pt>
                <c:pt idx="134">
                  <c:v>4</c:v>
                </c:pt>
                <c:pt idx="135">
                  <c:v>5</c:v>
                </c:pt>
                <c:pt idx="136">
                  <c:v>4</c:v>
                </c:pt>
                <c:pt idx="137">
                  <c:v>0</c:v>
                </c:pt>
                <c:pt idx="138">
                  <c:v>1</c:v>
                </c:pt>
                <c:pt idx="139">
                  <c:v>0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2</c:v>
                </c:pt>
                <c:pt idx="144">
                  <c:v>1</c:v>
                </c:pt>
                <c:pt idx="145">
                  <c:v>2</c:v>
                </c:pt>
                <c:pt idx="146">
                  <c:v>0</c:v>
                </c:pt>
                <c:pt idx="147">
                  <c:v>2</c:v>
                </c:pt>
                <c:pt idx="148">
                  <c:v>0</c:v>
                </c:pt>
                <c:pt idx="149">
                  <c:v>20</c:v>
                </c:pt>
                <c:pt idx="150">
                  <c:v>11</c:v>
                </c:pt>
                <c:pt idx="151">
                  <c:v>10</c:v>
                </c:pt>
                <c:pt idx="152">
                  <c:v>15</c:v>
                </c:pt>
                <c:pt idx="153">
                  <c:v>9</c:v>
                </c:pt>
                <c:pt idx="154">
                  <c:v>11</c:v>
                </c:pt>
                <c:pt idx="155">
                  <c:v>7</c:v>
                </c:pt>
                <c:pt idx="156">
                  <c:v>5</c:v>
                </c:pt>
                <c:pt idx="157">
                  <c:v>19</c:v>
                </c:pt>
                <c:pt idx="158">
                  <c:v>8</c:v>
                </c:pt>
                <c:pt idx="159">
                  <c:v>6</c:v>
                </c:pt>
                <c:pt idx="160">
                  <c:v>9</c:v>
                </c:pt>
                <c:pt idx="161">
                  <c:v>8</c:v>
                </c:pt>
                <c:pt idx="162">
                  <c:v>6</c:v>
                </c:pt>
                <c:pt idx="163">
                  <c:v>4</c:v>
                </c:pt>
                <c:pt idx="164">
                  <c:v>2</c:v>
                </c:pt>
                <c:pt idx="165">
                  <c:v>0</c:v>
                </c:pt>
                <c:pt idx="166">
                  <c:v>4</c:v>
                </c:pt>
                <c:pt idx="167">
                  <c:v>1</c:v>
                </c:pt>
                <c:pt idx="168">
                  <c:v>6</c:v>
                </c:pt>
                <c:pt idx="169">
                  <c:v>0</c:v>
                </c:pt>
                <c:pt idx="170">
                  <c:v>1</c:v>
                </c:pt>
                <c:pt idx="171">
                  <c:v>2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3</c:v>
                </c:pt>
                <c:pt idx="185">
                  <c:v>3</c:v>
                </c:pt>
                <c:pt idx="186">
                  <c:v>15</c:v>
                </c:pt>
                <c:pt idx="187">
                  <c:v>2</c:v>
                </c:pt>
                <c:pt idx="188">
                  <c:v>8</c:v>
                </c:pt>
                <c:pt idx="189">
                  <c:v>7</c:v>
                </c:pt>
                <c:pt idx="190">
                  <c:v>12</c:v>
                </c:pt>
                <c:pt idx="191">
                  <c:v>9</c:v>
                </c:pt>
                <c:pt idx="192">
                  <c:v>2</c:v>
                </c:pt>
                <c:pt idx="193">
                  <c:v>1</c:v>
                </c:pt>
                <c:pt idx="194">
                  <c:v>5</c:v>
                </c:pt>
                <c:pt idx="195">
                  <c:v>0</c:v>
                </c:pt>
                <c:pt idx="196">
                  <c:v>2</c:v>
                </c:pt>
                <c:pt idx="197">
                  <c:v>1</c:v>
                </c:pt>
                <c:pt idx="198">
                  <c:v>5</c:v>
                </c:pt>
                <c:pt idx="199">
                  <c:v>8</c:v>
                </c:pt>
                <c:pt idx="200">
                  <c:v>2</c:v>
                </c:pt>
                <c:pt idx="201">
                  <c:v>12</c:v>
                </c:pt>
                <c:pt idx="202">
                  <c:v>12</c:v>
                </c:pt>
                <c:pt idx="203">
                  <c:v>13</c:v>
                </c:pt>
                <c:pt idx="204">
                  <c:v>5</c:v>
                </c:pt>
                <c:pt idx="205">
                  <c:v>40</c:v>
                </c:pt>
                <c:pt idx="206">
                  <c:v>31</c:v>
                </c:pt>
                <c:pt idx="207">
                  <c:v>55</c:v>
                </c:pt>
                <c:pt idx="208">
                  <c:v>24</c:v>
                </c:pt>
                <c:pt idx="209">
                  <c:v>21</c:v>
                </c:pt>
                <c:pt idx="210">
                  <c:v>30</c:v>
                </c:pt>
                <c:pt idx="211">
                  <c:v>53</c:v>
                </c:pt>
                <c:pt idx="212">
                  <c:v>55</c:v>
                </c:pt>
                <c:pt idx="213">
                  <c:v>61</c:v>
                </c:pt>
                <c:pt idx="214">
                  <c:v>71</c:v>
                </c:pt>
                <c:pt idx="215">
                  <c:v>62</c:v>
                </c:pt>
                <c:pt idx="216">
                  <c:v>80</c:v>
                </c:pt>
                <c:pt idx="217">
                  <c:v>75</c:v>
                </c:pt>
                <c:pt idx="218">
                  <c:v>81</c:v>
                </c:pt>
                <c:pt idx="219">
                  <c:v>94</c:v>
                </c:pt>
                <c:pt idx="220">
                  <c:v>108</c:v>
                </c:pt>
                <c:pt idx="221">
                  <c:v>83</c:v>
                </c:pt>
                <c:pt idx="222">
                  <c:v>61</c:v>
                </c:pt>
                <c:pt idx="223">
                  <c:v>47</c:v>
                </c:pt>
                <c:pt idx="224">
                  <c:v>30</c:v>
                </c:pt>
                <c:pt idx="225">
                  <c:v>24</c:v>
                </c:pt>
                <c:pt idx="226">
                  <c:v>13</c:v>
                </c:pt>
                <c:pt idx="227">
                  <c:v>6</c:v>
                </c:pt>
                <c:pt idx="228">
                  <c:v>6</c:v>
                </c:pt>
                <c:pt idx="229">
                  <c:v>5</c:v>
                </c:pt>
                <c:pt idx="230">
                  <c:v>4</c:v>
                </c:pt>
                <c:pt idx="231">
                  <c:v>4</c:v>
                </c:pt>
                <c:pt idx="232">
                  <c:v>4</c:v>
                </c:pt>
                <c:pt idx="233">
                  <c:v>0</c:v>
                </c:pt>
                <c:pt idx="234">
                  <c:v>1</c:v>
                </c:pt>
                <c:pt idx="235">
                  <c:v>4</c:v>
                </c:pt>
                <c:pt idx="236">
                  <c:v>3</c:v>
                </c:pt>
                <c:pt idx="237">
                  <c:v>2</c:v>
                </c:pt>
                <c:pt idx="238">
                  <c:v>1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1</c:v>
                </c:pt>
                <c:pt idx="244">
                  <c:v>0</c:v>
                </c:pt>
                <c:pt idx="245">
                  <c:v>1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1</c:v>
                </c:pt>
                <c:pt idx="253">
                  <c:v>20</c:v>
                </c:pt>
                <c:pt idx="254">
                  <c:v>22</c:v>
                </c:pt>
                <c:pt idx="255">
                  <c:v>59</c:v>
                </c:pt>
                <c:pt idx="256">
                  <c:v>50</c:v>
                </c:pt>
                <c:pt idx="257">
                  <c:v>49</c:v>
                </c:pt>
                <c:pt idx="258">
                  <c:v>62</c:v>
                </c:pt>
                <c:pt idx="259">
                  <c:v>31</c:v>
                </c:pt>
                <c:pt idx="260">
                  <c:v>43</c:v>
                </c:pt>
                <c:pt idx="261">
                  <c:v>28</c:v>
                </c:pt>
                <c:pt idx="262">
                  <c:v>42</c:v>
                </c:pt>
                <c:pt idx="263">
                  <c:v>16</c:v>
                </c:pt>
                <c:pt idx="264">
                  <c:v>28</c:v>
                </c:pt>
                <c:pt idx="265">
                  <c:v>30</c:v>
                </c:pt>
                <c:pt idx="266">
                  <c:v>10</c:v>
                </c:pt>
                <c:pt idx="267">
                  <c:v>9</c:v>
                </c:pt>
                <c:pt idx="268">
                  <c:v>13</c:v>
                </c:pt>
                <c:pt idx="269">
                  <c:v>13</c:v>
                </c:pt>
                <c:pt idx="270">
                  <c:v>11</c:v>
                </c:pt>
                <c:pt idx="271">
                  <c:v>6</c:v>
                </c:pt>
                <c:pt idx="272">
                  <c:v>10</c:v>
                </c:pt>
                <c:pt idx="273">
                  <c:v>2</c:v>
                </c:pt>
                <c:pt idx="274">
                  <c:v>2</c:v>
                </c:pt>
                <c:pt idx="275">
                  <c:v>1</c:v>
                </c:pt>
                <c:pt idx="276">
                  <c:v>0</c:v>
                </c:pt>
                <c:pt idx="277">
                  <c:v>2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1</c:v>
                </c:pt>
                <c:pt idx="286">
                  <c:v>0</c:v>
                </c:pt>
                <c:pt idx="287">
                  <c:v>0</c:v>
                </c:pt>
                <c:pt idx="288">
                  <c:v>1</c:v>
                </c:pt>
                <c:pt idx="289">
                  <c:v>2</c:v>
                </c:pt>
                <c:pt idx="290">
                  <c:v>9</c:v>
                </c:pt>
                <c:pt idx="291">
                  <c:v>17</c:v>
                </c:pt>
                <c:pt idx="292">
                  <c:v>13</c:v>
                </c:pt>
                <c:pt idx="293">
                  <c:v>28</c:v>
                </c:pt>
                <c:pt idx="294">
                  <c:v>38</c:v>
                </c:pt>
                <c:pt idx="295">
                  <c:v>26</c:v>
                </c:pt>
                <c:pt idx="296">
                  <c:v>35</c:v>
                </c:pt>
                <c:pt idx="297">
                  <c:v>29</c:v>
                </c:pt>
                <c:pt idx="298">
                  <c:v>50</c:v>
                </c:pt>
                <c:pt idx="299">
                  <c:v>23</c:v>
                </c:pt>
                <c:pt idx="300">
                  <c:v>48</c:v>
                </c:pt>
                <c:pt idx="301">
                  <c:v>59</c:v>
                </c:pt>
                <c:pt idx="302">
                  <c:v>48</c:v>
                </c:pt>
                <c:pt idx="303">
                  <c:v>59</c:v>
                </c:pt>
                <c:pt idx="304">
                  <c:v>54</c:v>
                </c:pt>
                <c:pt idx="305">
                  <c:v>93</c:v>
                </c:pt>
                <c:pt idx="306">
                  <c:v>87</c:v>
                </c:pt>
                <c:pt idx="307">
                  <c:v>68</c:v>
                </c:pt>
                <c:pt idx="308">
                  <c:v>40</c:v>
                </c:pt>
                <c:pt idx="309">
                  <c:v>50</c:v>
                </c:pt>
                <c:pt idx="310">
                  <c:v>65</c:v>
                </c:pt>
                <c:pt idx="311">
                  <c:v>43</c:v>
                </c:pt>
                <c:pt idx="312">
                  <c:v>39</c:v>
                </c:pt>
                <c:pt idx="313">
                  <c:v>47</c:v>
                </c:pt>
                <c:pt idx="314">
                  <c:v>79</c:v>
                </c:pt>
                <c:pt idx="315">
                  <c:v>57</c:v>
                </c:pt>
                <c:pt idx="316">
                  <c:v>70</c:v>
                </c:pt>
                <c:pt idx="317">
                  <c:v>32</c:v>
                </c:pt>
                <c:pt idx="318">
                  <c:v>11</c:v>
                </c:pt>
                <c:pt idx="319">
                  <c:v>8</c:v>
                </c:pt>
                <c:pt idx="320">
                  <c:v>6</c:v>
                </c:pt>
                <c:pt idx="321">
                  <c:v>8</c:v>
                </c:pt>
                <c:pt idx="322">
                  <c:v>3</c:v>
                </c:pt>
                <c:pt idx="323">
                  <c:v>4</c:v>
                </c:pt>
                <c:pt idx="324">
                  <c:v>38</c:v>
                </c:pt>
                <c:pt idx="325">
                  <c:v>19</c:v>
                </c:pt>
                <c:pt idx="326">
                  <c:v>22</c:v>
                </c:pt>
                <c:pt idx="327">
                  <c:v>-808</c:v>
                </c:pt>
                <c:pt idx="328">
                  <c:v>13</c:v>
                </c:pt>
                <c:pt idx="329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4-4D8D-8592-E7A1E951B9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61915448"/>
        <c:axId val="861916432"/>
      </c:barChart>
      <c:dateAx>
        <c:axId val="861915448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61916432"/>
        <c:crosses val="autoZero"/>
        <c:auto val="1"/>
        <c:lblOffset val="100"/>
        <c:baseTimeUnit val="days"/>
      </c:dateAx>
      <c:valAx>
        <c:axId val="8619164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6191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b="1" i="0" u="none" strike="noStrike" baseline="0">
                <a:effectLst/>
              </a:rPr>
              <a:t>主要</a:t>
            </a:r>
            <a:r>
              <a:rPr lang="ja-JP" altLang="en-US" sz="1800" b="1"/>
              <a:t>省市別輸入症例推移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1415431834171628E-2"/>
          <c:y val="1.4182930481566651E-2"/>
          <c:w val="0.96093762716830433"/>
          <c:h val="0.889671341462671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省市別輸入症例数変化!$D$1</c:f>
              <c:strCache>
                <c:ptCount val="1"/>
                <c:pt idx="0">
                  <c:v>上海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rgbClr val="0000FF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7CA-4C7A-912D-D090AA70E0CB}"/>
              </c:ext>
            </c:extLst>
          </c:dPt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省市別輸入症例数変化!$D$2:$D$468</c:f>
              <c:numCache>
                <c:formatCode>General</c:formatCode>
                <c:ptCount val="467"/>
                <c:pt idx="0">
                  <c:v>13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6</c:v>
                </c:pt>
                <c:pt idx="10">
                  <c:v>1</c:v>
                </c:pt>
                <c:pt idx="11">
                  <c:v>4</c:v>
                </c:pt>
                <c:pt idx="13">
                  <c:v>5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0</c:v>
                </c:pt>
                <c:pt idx="18">
                  <c:v>1</c:v>
                </c:pt>
                <c:pt idx="19">
                  <c:v>6</c:v>
                </c:pt>
                <c:pt idx="20">
                  <c:v>8</c:v>
                </c:pt>
                <c:pt idx="21">
                  <c:v>2</c:v>
                </c:pt>
                <c:pt idx="22">
                  <c:v>3</c:v>
                </c:pt>
                <c:pt idx="23">
                  <c:v>5</c:v>
                </c:pt>
                <c:pt idx="24">
                  <c:v>1</c:v>
                </c:pt>
                <c:pt idx="25">
                  <c:v>2</c:v>
                </c:pt>
                <c:pt idx="26">
                  <c:v>4</c:v>
                </c:pt>
                <c:pt idx="27">
                  <c:v>12</c:v>
                </c:pt>
                <c:pt idx="28">
                  <c:v>2</c:v>
                </c:pt>
                <c:pt idx="29">
                  <c:v>4</c:v>
                </c:pt>
                <c:pt idx="30">
                  <c:v>2</c:v>
                </c:pt>
                <c:pt idx="31">
                  <c:v>1</c:v>
                </c:pt>
                <c:pt idx="32">
                  <c:v>0</c:v>
                </c:pt>
                <c:pt idx="33">
                  <c:v>2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10</c:v>
                </c:pt>
                <c:pt idx="38">
                  <c:v>5</c:v>
                </c:pt>
                <c:pt idx="39">
                  <c:v>2</c:v>
                </c:pt>
                <c:pt idx="40">
                  <c:v>7</c:v>
                </c:pt>
                <c:pt idx="41">
                  <c:v>1</c:v>
                </c:pt>
                <c:pt idx="42">
                  <c:v>4</c:v>
                </c:pt>
                <c:pt idx="43">
                  <c:v>1</c:v>
                </c:pt>
                <c:pt idx="44">
                  <c:v>10</c:v>
                </c:pt>
                <c:pt idx="45">
                  <c:v>2</c:v>
                </c:pt>
                <c:pt idx="46">
                  <c:v>1</c:v>
                </c:pt>
                <c:pt idx="47">
                  <c:v>5</c:v>
                </c:pt>
                <c:pt idx="48">
                  <c:v>6</c:v>
                </c:pt>
                <c:pt idx="49">
                  <c:v>2</c:v>
                </c:pt>
                <c:pt idx="50">
                  <c:v>10</c:v>
                </c:pt>
                <c:pt idx="51">
                  <c:v>5</c:v>
                </c:pt>
                <c:pt idx="52">
                  <c:v>3</c:v>
                </c:pt>
                <c:pt idx="53">
                  <c:v>5</c:v>
                </c:pt>
                <c:pt idx="54">
                  <c:v>3</c:v>
                </c:pt>
                <c:pt idx="55">
                  <c:v>11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59">
                  <c:v>5</c:v>
                </c:pt>
                <c:pt idx="60">
                  <c:v>2</c:v>
                </c:pt>
                <c:pt idx="61">
                  <c:v>8</c:v>
                </c:pt>
                <c:pt idx="62">
                  <c:v>9</c:v>
                </c:pt>
                <c:pt idx="63">
                  <c:v>9</c:v>
                </c:pt>
                <c:pt idx="64">
                  <c:v>5</c:v>
                </c:pt>
                <c:pt idx="65">
                  <c:v>11</c:v>
                </c:pt>
                <c:pt idx="66">
                  <c:v>3</c:v>
                </c:pt>
                <c:pt idx="67">
                  <c:v>7</c:v>
                </c:pt>
                <c:pt idx="68">
                  <c:v>6</c:v>
                </c:pt>
                <c:pt idx="69">
                  <c:v>13</c:v>
                </c:pt>
                <c:pt idx="70">
                  <c:v>8</c:v>
                </c:pt>
                <c:pt idx="71">
                  <c:v>5</c:v>
                </c:pt>
                <c:pt idx="72">
                  <c:v>6</c:v>
                </c:pt>
                <c:pt idx="73">
                  <c:v>9</c:v>
                </c:pt>
                <c:pt idx="74">
                  <c:v>4</c:v>
                </c:pt>
                <c:pt idx="75">
                  <c:v>8</c:v>
                </c:pt>
                <c:pt idx="76">
                  <c:v>15</c:v>
                </c:pt>
                <c:pt idx="77">
                  <c:v>11</c:v>
                </c:pt>
                <c:pt idx="78">
                  <c:v>7</c:v>
                </c:pt>
                <c:pt idx="79">
                  <c:v>13</c:v>
                </c:pt>
                <c:pt idx="80">
                  <c:v>4</c:v>
                </c:pt>
                <c:pt idx="81">
                  <c:v>5</c:v>
                </c:pt>
                <c:pt idx="82">
                  <c:v>4</c:v>
                </c:pt>
                <c:pt idx="83">
                  <c:v>3</c:v>
                </c:pt>
                <c:pt idx="84">
                  <c:v>5</c:v>
                </c:pt>
                <c:pt idx="85">
                  <c:v>1</c:v>
                </c:pt>
                <c:pt idx="87">
                  <c:v>4</c:v>
                </c:pt>
                <c:pt idx="88">
                  <c:v>4</c:v>
                </c:pt>
                <c:pt idx="89">
                  <c:v>1</c:v>
                </c:pt>
                <c:pt idx="90">
                  <c:v>4</c:v>
                </c:pt>
                <c:pt idx="91">
                  <c:v>9</c:v>
                </c:pt>
                <c:pt idx="92">
                  <c:v>3</c:v>
                </c:pt>
                <c:pt idx="93">
                  <c:v>1</c:v>
                </c:pt>
                <c:pt idx="94">
                  <c:v>3</c:v>
                </c:pt>
                <c:pt idx="95">
                  <c:v>2</c:v>
                </c:pt>
                <c:pt idx="96">
                  <c:v>5</c:v>
                </c:pt>
                <c:pt idx="97">
                  <c:v>3</c:v>
                </c:pt>
                <c:pt idx="99">
                  <c:v>3</c:v>
                </c:pt>
                <c:pt idx="100">
                  <c:v>5</c:v>
                </c:pt>
                <c:pt idx="101">
                  <c:v>2</c:v>
                </c:pt>
                <c:pt idx="102">
                  <c:v>1</c:v>
                </c:pt>
                <c:pt idx="103">
                  <c:v>8</c:v>
                </c:pt>
                <c:pt idx="104">
                  <c:v>9</c:v>
                </c:pt>
                <c:pt idx="105">
                  <c:v>3</c:v>
                </c:pt>
                <c:pt idx="106">
                  <c:v>6</c:v>
                </c:pt>
                <c:pt idx="107">
                  <c:v>7</c:v>
                </c:pt>
                <c:pt idx="108">
                  <c:v>4</c:v>
                </c:pt>
                <c:pt idx="109">
                  <c:v>6</c:v>
                </c:pt>
                <c:pt idx="110">
                  <c:v>9</c:v>
                </c:pt>
                <c:pt idx="111">
                  <c:v>5</c:v>
                </c:pt>
                <c:pt idx="112">
                  <c:v>5</c:v>
                </c:pt>
                <c:pt idx="113">
                  <c:v>10</c:v>
                </c:pt>
                <c:pt idx="114">
                  <c:v>7</c:v>
                </c:pt>
                <c:pt idx="115">
                  <c:v>3</c:v>
                </c:pt>
                <c:pt idx="116">
                  <c:v>3</c:v>
                </c:pt>
                <c:pt idx="117">
                  <c:v>6</c:v>
                </c:pt>
                <c:pt idx="118">
                  <c:v>4</c:v>
                </c:pt>
                <c:pt idx="119">
                  <c:v>8</c:v>
                </c:pt>
                <c:pt idx="120">
                  <c:v>11</c:v>
                </c:pt>
                <c:pt idx="121">
                  <c:v>8</c:v>
                </c:pt>
                <c:pt idx="122">
                  <c:v>6</c:v>
                </c:pt>
                <c:pt idx="123">
                  <c:v>12</c:v>
                </c:pt>
                <c:pt idx="124">
                  <c:v>6</c:v>
                </c:pt>
                <c:pt idx="125">
                  <c:v>4</c:v>
                </c:pt>
                <c:pt idx="126">
                  <c:v>5</c:v>
                </c:pt>
                <c:pt idx="127">
                  <c:v>4</c:v>
                </c:pt>
                <c:pt idx="128">
                  <c:v>2</c:v>
                </c:pt>
                <c:pt idx="129">
                  <c:v>4</c:v>
                </c:pt>
                <c:pt idx="130">
                  <c:v>7</c:v>
                </c:pt>
                <c:pt idx="131">
                  <c:v>6</c:v>
                </c:pt>
                <c:pt idx="132">
                  <c:v>5</c:v>
                </c:pt>
                <c:pt idx="133">
                  <c:v>4</c:v>
                </c:pt>
                <c:pt idx="134">
                  <c:v>6</c:v>
                </c:pt>
                <c:pt idx="135">
                  <c:v>4</c:v>
                </c:pt>
                <c:pt idx="136">
                  <c:v>6</c:v>
                </c:pt>
                <c:pt idx="137">
                  <c:v>2</c:v>
                </c:pt>
                <c:pt idx="138">
                  <c:v>5</c:v>
                </c:pt>
                <c:pt idx="139">
                  <c:v>8</c:v>
                </c:pt>
                <c:pt idx="140">
                  <c:v>7</c:v>
                </c:pt>
                <c:pt idx="141">
                  <c:v>4</c:v>
                </c:pt>
                <c:pt idx="142">
                  <c:v>2</c:v>
                </c:pt>
                <c:pt idx="143">
                  <c:v>4</c:v>
                </c:pt>
                <c:pt idx="144">
                  <c:v>5</c:v>
                </c:pt>
                <c:pt idx="145">
                  <c:v>8</c:v>
                </c:pt>
                <c:pt idx="146">
                  <c:v>8</c:v>
                </c:pt>
                <c:pt idx="147">
                  <c:v>2</c:v>
                </c:pt>
                <c:pt idx="148">
                  <c:v>7</c:v>
                </c:pt>
                <c:pt idx="149">
                  <c:v>4</c:v>
                </c:pt>
                <c:pt idx="150">
                  <c:v>4</c:v>
                </c:pt>
                <c:pt idx="151">
                  <c:v>4</c:v>
                </c:pt>
                <c:pt idx="152">
                  <c:v>4</c:v>
                </c:pt>
                <c:pt idx="153">
                  <c:v>9</c:v>
                </c:pt>
                <c:pt idx="154">
                  <c:v>3</c:v>
                </c:pt>
                <c:pt idx="155">
                  <c:v>8</c:v>
                </c:pt>
                <c:pt idx="156">
                  <c:v>3</c:v>
                </c:pt>
                <c:pt idx="157">
                  <c:v>2</c:v>
                </c:pt>
                <c:pt idx="158">
                  <c:v>8</c:v>
                </c:pt>
                <c:pt idx="159">
                  <c:v>5</c:v>
                </c:pt>
                <c:pt idx="160">
                  <c:v>7</c:v>
                </c:pt>
                <c:pt idx="161">
                  <c:v>9</c:v>
                </c:pt>
                <c:pt idx="162">
                  <c:v>9</c:v>
                </c:pt>
                <c:pt idx="163">
                  <c:v>7</c:v>
                </c:pt>
                <c:pt idx="164">
                  <c:v>4</c:v>
                </c:pt>
                <c:pt idx="165">
                  <c:v>7</c:v>
                </c:pt>
                <c:pt idx="166">
                  <c:v>4</c:v>
                </c:pt>
                <c:pt idx="167">
                  <c:v>2</c:v>
                </c:pt>
                <c:pt idx="168">
                  <c:v>9</c:v>
                </c:pt>
                <c:pt idx="169">
                  <c:v>5</c:v>
                </c:pt>
                <c:pt idx="170">
                  <c:v>3</c:v>
                </c:pt>
                <c:pt idx="171">
                  <c:v>7</c:v>
                </c:pt>
                <c:pt idx="172">
                  <c:v>2</c:v>
                </c:pt>
                <c:pt idx="173">
                  <c:v>6</c:v>
                </c:pt>
                <c:pt idx="175">
                  <c:v>7</c:v>
                </c:pt>
                <c:pt idx="176">
                  <c:v>3</c:v>
                </c:pt>
                <c:pt idx="177">
                  <c:v>2</c:v>
                </c:pt>
                <c:pt idx="178">
                  <c:v>1</c:v>
                </c:pt>
                <c:pt idx="179">
                  <c:v>5</c:v>
                </c:pt>
                <c:pt idx="181">
                  <c:v>4</c:v>
                </c:pt>
                <c:pt idx="182">
                  <c:v>7</c:v>
                </c:pt>
                <c:pt idx="183">
                  <c:v>2</c:v>
                </c:pt>
                <c:pt idx="184">
                  <c:v>3</c:v>
                </c:pt>
                <c:pt idx="185">
                  <c:v>2</c:v>
                </c:pt>
                <c:pt idx="187">
                  <c:v>3</c:v>
                </c:pt>
                <c:pt idx="188">
                  <c:v>3</c:v>
                </c:pt>
                <c:pt idx="189">
                  <c:v>4</c:v>
                </c:pt>
                <c:pt idx="190">
                  <c:v>1</c:v>
                </c:pt>
                <c:pt idx="192">
                  <c:v>2</c:v>
                </c:pt>
                <c:pt idx="193">
                  <c:v>1</c:v>
                </c:pt>
                <c:pt idx="194">
                  <c:v>0</c:v>
                </c:pt>
                <c:pt idx="195">
                  <c:v>5</c:v>
                </c:pt>
                <c:pt idx="196">
                  <c:v>6</c:v>
                </c:pt>
                <c:pt idx="197">
                  <c:v>1</c:v>
                </c:pt>
                <c:pt idx="198">
                  <c:v>2</c:v>
                </c:pt>
                <c:pt idx="199">
                  <c:v>5</c:v>
                </c:pt>
                <c:pt idx="200">
                  <c:v>2</c:v>
                </c:pt>
                <c:pt idx="201">
                  <c:v>2</c:v>
                </c:pt>
                <c:pt idx="202">
                  <c:v>5</c:v>
                </c:pt>
                <c:pt idx="203">
                  <c:v>3</c:v>
                </c:pt>
                <c:pt idx="204">
                  <c:v>2</c:v>
                </c:pt>
                <c:pt idx="205">
                  <c:v>4</c:v>
                </c:pt>
                <c:pt idx="206">
                  <c:v>1</c:v>
                </c:pt>
                <c:pt idx="207">
                  <c:v>5</c:v>
                </c:pt>
                <c:pt idx="208">
                  <c:v>1</c:v>
                </c:pt>
                <c:pt idx="209">
                  <c:v>2</c:v>
                </c:pt>
                <c:pt idx="210">
                  <c:v>5</c:v>
                </c:pt>
                <c:pt idx="212">
                  <c:v>4</c:v>
                </c:pt>
                <c:pt idx="213">
                  <c:v>3</c:v>
                </c:pt>
                <c:pt idx="214">
                  <c:v>1</c:v>
                </c:pt>
                <c:pt idx="215">
                  <c:v>3</c:v>
                </c:pt>
                <c:pt idx="216">
                  <c:v>4</c:v>
                </c:pt>
                <c:pt idx="217">
                  <c:v>7</c:v>
                </c:pt>
                <c:pt idx="218">
                  <c:v>6</c:v>
                </c:pt>
                <c:pt idx="219">
                  <c:v>2</c:v>
                </c:pt>
                <c:pt idx="220">
                  <c:v>1</c:v>
                </c:pt>
                <c:pt idx="221">
                  <c:v>3</c:v>
                </c:pt>
                <c:pt idx="223">
                  <c:v>3</c:v>
                </c:pt>
                <c:pt idx="224">
                  <c:v>2</c:v>
                </c:pt>
                <c:pt idx="225">
                  <c:v>4</c:v>
                </c:pt>
                <c:pt idx="226">
                  <c:v>6</c:v>
                </c:pt>
                <c:pt idx="227">
                  <c:v>3</c:v>
                </c:pt>
                <c:pt idx="228">
                  <c:v>2</c:v>
                </c:pt>
                <c:pt idx="229">
                  <c:v>2</c:v>
                </c:pt>
                <c:pt idx="230">
                  <c:v>9</c:v>
                </c:pt>
                <c:pt idx="231">
                  <c:v>3</c:v>
                </c:pt>
                <c:pt idx="232">
                  <c:v>4</c:v>
                </c:pt>
                <c:pt idx="233">
                  <c:v>2</c:v>
                </c:pt>
                <c:pt idx="234">
                  <c:v>3</c:v>
                </c:pt>
                <c:pt idx="235">
                  <c:v>1</c:v>
                </c:pt>
                <c:pt idx="236">
                  <c:v>5</c:v>
                </c:pt>
                <c:pt idx="237">
                  <c:v>3</c:v>
                </c:pt>
                <c:pt idx="238">
                  <c:v>3</c:v>
                </c:pt>
                <c:pt idx="239">
                  <c:v>3</c:v>
                </c:pt>
                <c:pt idx="240">
                  <c:v>2</c:v>
                </c:pt>
                <c:pt idx="241">
                  <c:v>1</c:v>
                </c:pt>
                <c:pt idx="242">
                  <c:v>3</c:v>
                </c:pt>
                <c:pt idx="243">
                  <c:v>3</c:v>
                </c:pt>
                <c:pt idx="244">
                  <c:v>1</c:v>
                </c:pt>
                <c:pt idx="245">
                  <c:v>5</c:v>
                </c:pt>
                <c:pt idx="246">
                  <c:v>3</c:v>
                </c:pt>
                <c:pt idx="247">
                  <c:v>9</c:v>
                </c:pt>
                <c:pt idx="248">
                  <c:v>2</c:v>
                </c:pt>
                <c:pt idx="249">
                  <c:v>1</c:v>
                </c:pt>
                <c:pt idx="250">
                  <c:v>2</c:v>
                </c:pt>
                <c:pt idx="251">
                  <c:v>5</c:v>
                </c:pt>
                <c:pt idx="252">
                  <c:v>7</c:v>
                </c:pt>
                <c:pt idx="253">
                  <c:v>3</c:v>
                </c:pt>
                <c:pt idx="254">
                  <c:v>4</c:v>
                </c:pt>
                <c:pt idx="255">
                  <c:v>5</c:v>
                </c:pt>
                <c:pt idx="256">
                  <c:v>3</c:v>
                </c:pt>
                <c:pt idx="259">
                  <c:v>5</c:v>
                </c:pt>
                <c:pt idx="260">
                  <c:v>2</c:v>
                </c:pt>
                <c:pt idx="261">
                  <c:v>6</c:v>
                </c:pt>
                <c:pt idx="262">
                  <c:v>4</c:v>
                </c:pt>
                <c:pt idx="263">
                  <c:v>4</c:v>
                </c:pt>
                <c:pt idx="264">
                  <c:v>3</c:v>
                </c:pt>
                <c:pt idx="265">
                  <c:v>2</c:v>
                </c:pt>
                <c:pt idx="266">
                  <c:v>1</c:v>
                </c:pt>
                <c:pt idx="267">
                  <c:v>3</c:v>
                </c:pt>
                <c:pt idx="268">
                  <c:v>2</c:v>
                </c:pt>
                <c:pt idx="269">
                  <c:v>6</c:v>
                </c:pt>
                <c:pt idx="270">
                  <c:v>4</c:v>
                </c:pt>
                <c:pt idx="271">
                  <c:v>9</c:v>
                </c:pt>
                <c:pt idx="272">
                  <c:v>2</c:v>
                </c:pt>
                <c:pt idx="273">
                  <c:v>9</c:v>
                </c:pt>
                <c:pt idx="274">
                  <c:v>1</c:v>
                </c:pt>
                <c:pt idx="275">
                  <c:v>4</c:v>
                </c:pt>
                <c:pt idx="276">
                  <c:v>3</c:v>
                </c:pt>
                <c:pt idx="277">
                  <c:v>3</c:v>
                </c:pt>
                <c:pt idx="278">
                  <c:v>6</c:v>
                </c:pt>
                <c:pt idx="279">
                  <c:v>1</c:v>
                </c:pt>
                <c:pt idx="280">
                  <c:v>2</c:v>
                </c:pt>
                <c:pt idx="281">
                  <c:v>7</c:v>
                </c:pt>
                <c:pt idx="282">
                  <c:v>5</c:v>
                </c:pt>
                <c:pt idx="283">
                  <c:v>2</c:v>
                </c:pt>
                <c:pt idx="284">
                  <c:v>7</c:v>
                </c:pt>
                <c:pt idx="285">
                  <c:v>6</c:v>
                </c:pt>
                <c:pt idx="286">
                  <c:v>3</c:v>
                </c:pt>
                <c:pt idx="287">
                  <c:v>5</c:v>
                </c:pt>
                <c:pt idx="288">
                  <c:v>1</c:v>
                </c:pt>
                <c:pt idx="289">
                  <c:v>7</c:v>
                </c:pt>
                <c:pt idx="290">
                  <c:v>4</c:v>
                </c:pt>
                <c:pt idx="291">
                  <c:v>2</c:v>
                </c:pt>
                <c:pt idx="292">
                  <c:v>2</c:v>
                </c:pt>
                <c:pt idx="293">
                  <c:v>7</c:v>
                </c:pt>
                <c:pt idx="294">
                  <c:v>2</c:v>
                </c:pt>
                <c:pt idx="295">
                  <c:v>8</c:v>
                </c:pt>
                <c:pt idx="296">
                  <c:v>6</c:v>
                </c:pt>
                <c:pt idx="297">
                  <c:v>5</c:v>
                </c:pt>
                <c:pt idx="298">
                  <c:v>5</c:v>
                </c:pt>
                <c:pt idx="299">
                  <c:v>3</c:v>
                </c:pt>
                <c:pt idx="300">
                  <c:v>2</c:v>
                </c:pt>
                <c:pt idx="301">
                  <c:v>3</c:v>
                </c:pt>
                <c:pt idx="302">
                  <c:v>6</c:v>
                </c:pt>
                <c:pt idx="303">
                  <c:v>3</c:v>
                </c:pt>
                <c:pt idx="304">
                  <c:v>1</c:v>
                </c:pt>
                <c:pt idx="305">
                  <c:v>1</c:v>
                </c:pt>
                <c:pt idx="306">
                  <c:v>6</c:v>
                </c:pt>
                <c:pt idx="308">
                  <c:v>6</c:v>
                </c:pt>
                <c:pt idx="309">
                  <c:v>3</c:v>
                </c:pt>
                <c:pt idx="310">
                  <c:v>1</c:v>
                </c:pt>
                <c:pt idx="311">
                  <c:v>1</c:v>
                </c:pt>
                <c:pt idx="312">
                  <c:v>1</c:v>
                </c:pt>
                <c:pt idx="314">
                  <c:v>2</c:v>
                </c:pt>
                <c:pt idx="315">
                  <c:v>3</c:v>
                </c:pt>
                <c:pt idx="316">
                  <c:v>4</c:v>
                </c:pt>
                <c:pt idx="317">
                  <c:v>1</c:v>
                </c:pt>
                <c:pt idx="318">
                  <c:v>6</c:v>
                </c:pt>
                <c:pt idx="319">
                  <c:v>4</c:v>
                </c:pt>
                <c:pt idx="320">
                  <c:v>4</c:v>
                </c:pt>
                <c:pt idx="321">
                  <c:v>8</c:v>
                </c:pt>
                <c:pt idx="322">
                  <c:v>3</c:v>
                </c:pt>
                <c:pt idx="323">
                  <c:v>6</c:v>
                </c:pt>
                <c:pt idx="324">
                  <c:v>3</c:v>
                </c:pt>
                <c:pt idx="325">
                  <c:v>1</c:v>
                </c:pt>
                <c:pt idx="326">
                  <c:v>5</c:v>
                </c:pt>
                <c:pt idx="327">
                  <c:v>5</c:v>
                </c:pt>
                <c:pt idx="329">
                  <c:v>6</c:v>
                </c:pt>
                <c:pt idx="330">
                  <c:v>3</c:v>
                </c:pt>
                <c:pt idx="331">
                  <c:v>1</c:v>
                </c:pt>
                <c:pt idx="332">
                  <c:v>4</c:v>
                </c:pt>
                <c:pt idx="333">
                  <c:v>3</c:v>
                </c:pt>
                <c:pt idx="334">
                  <c:v>2</c:v>
                </c:pt>
                <c:pt idx="335">
                  <c:v>2</c:v>
                </c:pt>
                <c:pt idx="336">
                  <c:v>3</c:v>
                </c:pt>
                <c:pt idx="337">
                  <c:v>2</c:v>
                </c:pt>
                <c:pt idx="338">
                  <c:v>4</c:v>
                </c:pt>
                <c:pt idx="340">
                  <c:v>4</c:v>
                </c:pt>
                <c:pt idx="341">
                  <c:v>1</c:v>
                </c:pt>
                <c:pt idx="343">
                  <c:v>7</c:v>
                </c:pt>
                <c:pt idx="344">
                  <c:v>8</c:v>
                </c:pt>
                <c:pt idx="345">
                  <c:v>5</c:v>
                </c:pt>
                <c:pt idx="346">
                  <c:v>2</c:v>
                </c:pt>
                <c:pt idx="347">
                  <c:v>3</c:v>
                </c:pt>
                <c:pt idx="348">
                  <c:v>2</c:v>
                </c:pt>
                <c:pt idx="349">
                  <c:v>9</c:v>
                </c:pt>
                <c:pt idx="350">
                  <c:v>8</c:v>
                </c:pt>
                <c:pt idx="351">
                  <c:v>9</c:v>
                </c:pt>
                <c:pt idx="352">
                  <c:v>6</c:v>
                </c:pt>
                <c:pt idx="353">
                  <c:v>8</c:v>
                </c:pt>
                <c:pt idx="354">
                  <c:v>9</c:v>
                </c:pt>
                <c:pt idx="355">
                  <c:v>4</c:v>
                </c:pt>
                <c:pt idx="356">
                  <c:v>5</c:v>
                </c:pt>
                <c:pt idx="357">
                  <c:v>5</c:v>
                </c:pt>
                <c:pt idx="358">
                  <c:v>5</c:v>
                </c:pt>
                <c:pt idx="359">
                  <c:v>6</c:v>
                </c:pt>
                <c:pt idx="360">
                  <c:v>2</c:v>
                </c:pt>
                <c:pt idx="361">
                  <c:v>7</c:v>
                </c:pt>
                <c:pt idx="362">
                  <c:v>5</c:v>
                </c:pt>
                <c:pt idx="363">
                  <c:v>5</c:v>
                </c:pt>
                <c:pt idx="364">
                  <c:v>2</c:v>
                </c:pt>
                <c:pt idx="365">
                  <c:v>2</c:v>
                </c:pt>
                <c:pt idx="366">
                  <c:v>9</c:v>
                </c:pt>
                <c:pt idx="367">
                  <c:v>4</c:v>
                </c:pt>
                <c:pt idx="368">
                  <c:v>9</c:v>
                </c:pt>
                <c:pt idx="369">
                  <c:v>4</c:v>
                </c:pt>
                <c:pt idx="370">
                  <c:v>3</c:v>
                </c:pt>
                <c:pt idx="371">
                  <c:v>7</c:v>
                </c:pt>
                <c:pt idx="372">
                  <c:v>4</c:v>
                </c:pt>
                <c:pt idx="373">
                  <c:v>5</c:v>
                </c:pt>
                <c:pt idx="374">
                  <c:v>5</c:v>
                </c:pt>
                <c:pt idx="375">
                  <c:v>4</c:v>
                </c:pt>
                <c:pt idx="376">
                  <c:v>3</c:v>
                </c:pt>
                <c:pt idx="377">
                  <c:v>6</c:v>
                </c:pt>
                <c:pt idx="378">
                  <c:v>8</c:v>
                </c:pt>
                <c:pt idx="379">
                  <c:v>8</c:v>
                </c:pt>
                <c:pt idx="380">
                  <c:v>9</c:v>
                </c:pt>
                <c:pt idx="381">
                  <c:v>2</c:v>
                </c:pt>
                <c:pt idx="382">
                  <c:v>4</c:v>
                </c:pt>
                <c:pt idx="383">
                  <c:v>6</c:v>
                </c:pt>
                <c:pt idx="384">
                  <c:v>2</c:v>
                </c:pt>
                <c:pt idx="385">
                  <c:v>4</c:v>
                </c:pt>
                <c:pt idx="386">
                  <c:v>2</c:v>
                </c:pt>
                <c:pt idx="387">
                  <c:v>3</c:v>
                </c:pt>
                <c:pt idx="388">
                  <c:v>5</c:v>
                </c:pt>
                <c:pt idx="389">
                  <c:v>6</c:v>
                </c:pt>
                <c:pt idx="390">
                  <c:v>2</c:v>
                </c:pt>
                <c:pt idx="391">
                  <c:v>2</c:v>
                </c:pt>
                <c:pt idx="392">
                  <c:v>1</c:v>
                </c:pt>
                <c:pt idx="393">
                  <c:v>2</c:v>
                </c:pt>
                <c:pt idx="394">
                  <c:v>2</c:v>
                </c:pt>
                <c:pt idx="395">
                  <c:v>4</c:v>
                </c:pt>
                <c:pt idx="396">
                  <c:v>6</c:v>
                </c:pt>
                <c:pt idx="397">
                  <c:v>6</c:v>
                </c:pt>
                <c:pt idx="398">
                  <c:v>2</c:v>
                </c:pt>
                <c:pt idx="399">
                  <c:v>9</c:v>
                </c:pt>
                <c:pt idx="400">
                  <c:v>6</c:v>
                </c:pt>
                <c:pt idx="401">
                  <c:v>2</c:v>
                </c:pt>
                <c:pt idx="402">
                  <c:v>1</c:v>
                </c:pt>
                <c:pt idx="404">
                  <c:v>2</c:v>
                </c:pt>
                <c:pt idx="405">
                  <c:v>3</c:v>
                </c:pt>
                <c:pt idx="406">
                  <c:v>5</c:v>
                </c:pt>
                <c:pt idx="407">
                  <c:v>9</c:v>
                </c:pt>
                <c:pt idx="408">
                  <c:v>7</c:v>
                </c:pt>
                <c:pt idx="409">
                  <c:v>3</c:v>
                </c:pt>
                <c:pt idx="410">
                  <c:v>6</c:v>
                </c:pt>
                <c:pt idx="411">
                  <c:v>4</c:v>
                </c:pt>
                <c:pt idx="412">
                  <c:v>4</c:v>
                </c:pt>
                <c:pt idx="413">
                  <c:v>8</c:v>
                </c:pt>
                <c:pt idx="414">
                  <c:v>2</c:v>
                </c:pt>
                <c:pt idx="415">
                  <c:v>6</c:v>
                </c:pt>
                <c:pt idx="416">
                  <c:v>3</c:v>
                </c:pt>
                <c:pt idx="417">
                  <c:v>3</c:v>
                </c:pt>
                <c:pt idx="418">
                  <c:v>2</c:v>
                </c:pt>
                <c:pt idx="419">
                  <c:v>1</c:v>
                </c:pt>
                <c:pt idx="420">
                  <c:v>1</c:v>
                </c:pt>
                <c:pt idx="421">
                  <c:v>4</c:v>
                </c:pt>
                <c:pt idx="422">
                  <c:v>5</c:v>
                </c:pt>
                <c:pt idx="423">
                  <c:v>6</c:v>
                </c:pt>
                <c:pt idx="424">
                  <c:v>5</c:v>
                </c:pt>
                <c:pt idx="425">
                  <c:v>7</c:v>
                </c:pt>
                <c:pt idx="426">
                  <c:v>6</c:v>
                </c:pt>
                <c:pt idx="427">
                  <c:v>2</c:v>
                </c:pt>
                <c:pt idx="428">
                  <c:v>3</c:v>
                </c:pt>
                <c:pt idx="429">
                  <c:v>4</c:v>
                </c:pt>
                <c:pt idx="430">
                  <c:v>1</c:v>
                </c:pt>
                <c:pt idx="431">
                  <c:v>2</c:v>
                </c:pt>
                <c:pt idx="432">
                  <c:v>2</c:v>
                </c:pt>
                <c:pt idx="434">
                  <c:v>3</c:v>
                </c:pt>
                <c:pt idx="435">
                  <c:v>5</c:v>
                </c:pt>
                <c:pt idx="436">
                  <c:v>9</c:v>
                </c:pt>
                <c:pt idx="437">
                  <c:v>9</c:v>
                </c:pt>
                <c:pt idx="438">
                  <c:v>5</c:v>
                </c:pt>
                <c:pt idx="439">
                  <c:v>5</c:v>
                </c:pt>
                <c:pt idx="440">
                  <c:v>3</c:v>
                </c:pt>
                <c:pt idx="441">
                  <c:v>3</c:v>
                </c:pt>
                <c:pt idx="442">
                  <c:v>3</c:v>
                </c:pt>
                <c:pt idx="443">
                  <c:v>3</c:v>
                </c:pt>
                <c:pt idx="444">
                  <c:v>6</c:v>
                </c:pt>
                <c:pt idx="445">
                  <c:v>2</c:v>
                </c:pt>
                <c:pt idx="446">
                  <c:v>3</c:v>
                </c:pt>
                <c:pt idx="447">
                  <c:v>4</c:v>
                </c:pt>
                <c:pt idx="448">
                  <c:v>6</c:v>
                </c:pt>
                <c:pt idx="449">
                  <c:v>4</c:v>
                </c:pt>
                <c:pt idx="450">
                  <c:v>5</c:v>
                </c:pt>
                <c:pt idx="451">
                  <c:v>5</c:v>
                </c:pt>
                <c:pt idx="452">
                  <c:v>2</c:v>
                </c:pt>
                <c:pt idx="453">
                  <c:v>1</c:v>
                </c:pt>
                <c:pt idx="454">
                  <c:v>6</c:v>
                </c:pt>
                <c:pt idx="455">
                  <c:v>7</c:v>
                </c:pt>
                <c:pt idx="456">
                  <c:v>6</c:v>
                </c:pt>
                <c:pt idx="457">
                  <c:v>3</c:v>
                </c:pt>
                <c:pt idx="458">
                  <c:v>5</c:v>
                </c:pt>
                <c:pt idx="459">
                  <c:v>2</c:v>
                </c:pt>
                <c:pt idx="460">
                  <c:v>5</c:v>
                </c:pt>
                <c:pt idx="461">
                  <c:v>4</c:v>
                </c:pt>
                <c:pt idx="462">
                  <c:v>1</c:v>
                </c:pt>
                <c:pt idx="46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A-4C7A-912D-D090AA70E0CB}"/>
            </c:ext>
          </c:extLst>
        </c:ser>
        <c:ser>
          <c:idx val="1"/>
          <c:order val="1"/>
          <c:tx>
            <c:strRef>
              <c:f>省市別輸入症例数変化!$E$1</c:f>
              <c:strCache>
                <c:ptCount val="1"/>
                <c:pt idx="0">
                  <c:v>広東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省市別輸入症例数変化!$E$2:$E$468</c:f>
              <c:numCache>
                <c:formatCode>General</c:formatCode>
                <c:ptCount val="467"/>
                <c:pt idx="1">
                  <c:v>2</c:v>
                </c:pt>
                <c:pt idx="3">
                  <c:v>3</c:v>
                </c:pt>
                <c:pt idx="4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13</c:v>
                </c:pt>
                <c:pt idx="14">
                  <c:v>2</c:v>
                </c:pt>
                <c:pt idx="15">
                  <c:v>3</c:v>
                </c:pt>
                <c:pt idx="16">
                  <c:v>4</c:v>
                </c:pt>
                <c:pt idx="17">
                  <c:v>2</c:v>
                </c:pt>
                <c:pt idx="19">
                  <c:v>1</c:v>
                </c:pt>
                <c:pt idx="20">
                  <c:v>4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4</c:v>
                </c:pt>
                <c:pt idx="25">
                  <c:v>1</c:v>
                </c:pt>
                <c:pt idx="26">
                  <c:v>1</c:v>
                </c:pt>
                <c:pt idx="27">
                  <c:v>3</c:v>
                </c:pt>
                <c:pt idx="28">
                  <c:v>6</c:v>
                </c:pt>
                <c:pt idx="29">
                  <c:v>4</c:v>
                </c:pt>
                <c:pt idx="30">
                  <c:v>3</c:v>
                </c:pt>
                <c:pt idx="31">
                  <c:v>3</c:v>
                </c:pt>
                <c:pt idx="32">
                  <c:v>4</c:v>
                </c:pt>
                <c:pt idx="34">
                  <c:v>2</c:v>
                </c:pt>
                <c:pt idx="35">
                  <c:v>3</c:v>
                </c:pt>
                <c:pt idx="36">
                  <c:v>2</c:v>
                </c:pt>
                <c:pt idx="37">
                  <c:v>5</c:v>
                </c:pt>
                <c:pt idx="39">
                  <c:v>8</c:v>
                </c:pt>
                <c:pt idx="40">
                  <c:v>2</c:v>
                </c:pt>
                <c:pt idx="41">
                  <c:v>2</c:v>
                </c:pt>
                <c:pt idx="42">
                  <c:v>3</c:v>
                </c:pt>
                <c:pt idx="43">
                  <c:v>6</c:v>
                </c:pt>
                <c:pt idx="44">
                  <c:v>1</c:v>
                </c:pt>
                <c:pt idx="45">
                  <c:v>5</c:v>
                </c:pt>
                <c:pt idx="46">
                  <c:v>2</c:v>
                </c:pt>
                <c:pt idx="48">
                  <c:v>3</c:v>
                </c:pt>
                <c:pt idx="49">
                  <c:v>1</c:v>
                </c:pt>
                <c:pt idx="50">
                  <c:v>6</c:v>
                </c:pt>
                <c:pt idx="51">
                  <c:v>3</c:v>
                </c:pt>
                <c:pt idx="52">
                  <c:v>2</c:v>
                </c:pt>
                <c:pt idx="53">
                  <c:v>6</c:v>
                </c:pt>
                <c:pt idx="54">
                  <c:v>4</c:v>
                </c:pt>
                <c:pt idx="55">
                  <c:v>2</c:v>
                </c:pt>
                <c:pt idx="56">
                  <c:v>2</c:v>
                </c:pt>
                <c:pt idx="57">
                  <c:v>4</c:v>
                </c:pt>
                <c:pt idx="58">
                  <c:v>3</c:v>
                </c:pt>
                <c:pt idx="59">
                  <c:v>5</c:v>
                </c:pt>
                <c:pt idx="60">
                  <c:v>3</c:v>
                </c:pt>
                <c:pt idx="61">
                  <c:v>3</c:v>
                </c:pt>
                <c:pt idx="63">
                  <c:v>9</c:v>
                </c:pt>
                <c:pt idx="64">
                  <c:v>3</c:v>
                </c:pt>
                <c:pt idx="65">
                  <c:v>1</c:v>
                </c:pt>
                <c:pt idx="66">
                  <c:v>1</c:v>
                </c:pt>
                <c:pt idx="67">
                  <c:v>2</c:v>
                </c:pt>
                <c:pt idx="68">
                  <c:v>3</c:v>
                </c:pt>
                <c:pt idx="69">
                  <c:v>2</c:v>
                </c:pt>
                <c:pt idx="70">
                  <c:v>3</c:v>
                </c:pt>
                <c:pt idx="71">
                  <c:v>3</c:v>
                </c:pt>
                <c:pt idx="72">
                  <c:v>5</c:v>
                </c:pt>
                <c:pt idx="73">
                  <c:v>8</c:v>
                </c:pt>
                <c:pt idx="74">
                  <c:v>3</c:v>
                </c:pt>
                <c:pt idx="76">
                  <c:v>3</c:v>
                </c:pt>
                <c:pt idx="77">
                  <c:v>2</c:v>
                </c:pt>
                <c:pt idx="78">
                  <c:v>2</c:v>
                </c:pt>
                <c:pt idx="79">
                  <c:v>4</c:v>
                </c:pt>
                <c:pt idx="80">
                  <c:v>6</c:v>
                </c:pt>
                <c:pt idx="82">
                  <c:v>1</c:v>
                </c:pt>
                <c:pt idx="84">
                  <c:v>7</c:v>
                </c:pt>
                <c:pt idx="85">
                  <c:v>3</c:v>
                </c:pt>
                <c:pt idx="86">
                  <c:v>2</c:v>
                </c:pt>
                <c:pt idx="87">
                  <c:v>3</c:v>
                </c:pt>
                <c:pt idx="88">
                  <c:v>1</c:v>
                </c:pt>
                <c:pt idx="89">
                  <c:v>1</c:v>
                </c:pt>
                <c:pt idx="90">
                  <c:v>2</c:v>
                </c:pt>
                <c:pt idx="93">
                  <c:v>4</c:v>
                </c:pt>
                <c:pt idx="94">
                  <c:v>4</c:v>
                </c:pt>
                <c:pt idx="95">
                  <c:v>1</c:v>
                </c:pt>
                <c:pt idx="96">
                  <c:v>4</c:v>
                </c:pt>
                <c:pt idx="100">
                  <c:v>1</c:v>
                </c:pt>
                <c:pt idx="102">
                  <c:v>3</c:v>
                </c:pt>
                <c:pt idx="103">
                  <c:v>4</c:v>
                </c:pt>
                <c:pt idx="104">
                  <c:v>1</c:v>
                </c:pt>
                <c:pt idx="105">
                  <c:v>3</c:v>
                </c:pt>
                <c:pt idx="106">
                  <c:v>2</c:v>
                </c:pt>
                <c:pt idx="107">
                  <c:v>2</c:v>
                </c:pt>
                <c:pt idx="108">
                  <c:v>3</c:v>
                </c:pt>
                <c:pt idx="109">
                  <c:v>2</c:v>
                </c:pt>
                <c:pt idx="110">
                  <c:v>1</c:v>
                </c:pt>
                <c:pt idx="111">
                  <c:v>3</c:v>
                </c:pt>
                <c:pt idx="112">
                  <c:v>2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3</c:v>
                </c:pt>
                <c:pt idx="117">
                  <c:v>1</c:v>
                </c:pt>
                <c:pt idx="118">
                  <c:v>4</c:v>
                </c:pt>
                <c:pt idx="119">
                  <c:v>1</c:v>
                </c:pt>
                <c:pt idx="120">
                  <c:v>1</c:v>
                </c:pt>
                <c:pt idx="121">
                  <c:v>3</c:v>
                </c:pt>
                <c:pt idx="122">
                  <c:v>3</c:v>
                </c:pt>
                <c:pt idx="123">
                  <c:v>1</c:v>
                </c:pt>
                <c:pt idx="125">
                  <c:v>1</c:v>
                </c:pt>
                <c:pt idx="126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3</c:v>
                </c:pt>
                <c:pt idx="132">
                  <c:v>2</c:v>
                </c:pt>
                <c:pt idx="133">
                  <c:v>3</c:v>
                </c:pt>
                <c:pt idx="134">
                  <c:v>2</c:v>
                </c:pt>
                <c:pt idx="135">
                  <c:v>2</c:v>
                </c:pt>
                <c:pt idx="136">
                  <c:v>4</c:v>
                </c:pt>
                <c:pt idx="137">
                  <c:v>3</c:v>
                </c:pt>
                <c:pt idx="138">
                  <c:v>2</c:v>
                </c:pt>
                <c:pt idx="139">
                  <c:v>3</c:v>
                </c:pt>
                <c:pt idx="140">
                  <c:v>2</c:v>
                </c:pt>
                <c:pt idx="141">
                  <c:v>1</c:v>
                </c:pt>
                <c:pt idx="142">
                  <c:v>7</c:v>
                </c:pt>
                <c:pt idx="143">
                  <c:v>1</c:v>
                </c:pt>
                <c:pt idx="144">
                  <c:v>2</c:v>
                </c:pt>
                <c:pt idx="145">
                  <c:v>3</c:v>
                </c:pt>
                <c:pt idx="146">
                  <c:v>3</c:v>
                </c:pt>
                <c:pt idx="147">
                  <c:v>3</c:v>
                </c:pt>
                <c:pt idx="149">
                  <c:v>2</c:v>
                </c:pt>
                <c:pt idx="150">
                  <c:v>1</c:v>
                </c:pt>
                <c:pt idx="151">
                  <c:v>3</c:v>
                </c:pt>
                <c:pt idx="152">
                  <c:v>3</c:v>
                </c:pt>
                <c:pt idx="153">
                  <c:v>1</c:v>
                </c:pt>
                <c:pt idx="154">
                  <c:v>4</c:v>
                </c:pt>
                <c:pt idx="155">
                  <c:v>1</c:v>
                </c:pt>
                <c:pt idx="156">
                  <c:v>5</c:v>
                </c:pt>
                <c:pt idx="157">
                  <c:v>2</c:v>
                </c:pt>
                <c:pt idx="158">
                  <c:v>2</c:v>
                </c:pt>
                <c:pt idx="159">
                  <c:v>7</c:v>
                </c:pt>
                <c:pt idx="160">
                  <c:v>1</c:v>
                </c:pt>
                <c:pt idx="161">
                  <c:v>5</c:v>
                </c:pt>
                <c:pt idx="163">
                  <c:v>3</c:v>
                </c:pt>
                <c:pt idx="164">
                  <c:v>1</c:v>
                </c:pt>
                <c:pt idx="165">
                  <c:v>2</c:v>
                </c:pt>
                <c:pt idx="166">
                  <c:v>2</c:v>
                </c:pt>
                <c:pt idx="167">
                  <c:v>3</c:v>
                </c:pt>
                <c:pt idx="168">
                  <c:v>2</c:v>
                </c:pt>
                <c:pt idx="169">
                  <c:v>1</c:v>
                </c:pt>
                <c:pt idx="170">
                  <c:v>2</c:v>
                </c:pt>
                <c:pt idx="171">
                  <c:v>7</c:v>
                </c:pt>
                <c:pt idx="172">
                  <c:v>7</c:v>
                </c:pt>
                <c:pt idx="174">
                  <c:v>1</c:v>
                </c:pt>
                <c:pt idx="175">
                  <c:v>2</c:v>
                </c:pt>
                <c:pt idx="176">
                  <c:v>3</c:v>
                </c:pt>
                <c:pt idx="177">
                  <c:v>2</c:v>
                </c:pt>
                <c:pt idx="178">
                  <c:v>4</c:v>
                </c:pt>
                <c:pt idx="179">
                  <c:v>8</c:v>
                </c:pt>
                <c:pt idx="180">
                  <c:v>6</c:v>
                </c:pt>
                <c:pt idx="181">
                  <c:v>3</c:v>
                </c:pt>
                <c:pt idx="183">
                  <c:v>3</c:v>
                </c:pt>
                <c:pt idx="184">
                  <c:v>1</c:v>
                </c:pt>
                <c:pt idx="185">
                  <c:v>3</c:v>
                </c:pt>
                <c:pt idx="186">
                  <c:v>9</c:v>
                </c:pt>
                <c:pt idx="187">
                  <c:v>1</c:v>
                </c:pt>
                <c:pt idx="188">
                  <c:v>1</c:v>
                </c:pt>
                <c:pt idx="189">
                  <c:v>2</c:v>
                </c:pt>
                <c:pt idx="190">
                  <c:v>5</c:v>
                </c:pt>
                <c:pt idx="191">
                  <c:v>1</c:v>
                </c:pt>
                <c:pt idx="192">
                  <c:v>6</c:v>
                </c:pt>
                <c:pt idx="193">
                  <c:v>3</c:v>
                </c:pt>
                <c:pt idx="194">
                  <c:v>3</c:v>
                </c:pt>
                <c:pt idx="195">
                  <c:v>3</c:v>
                </c:pt>
                <c:pt idx="196">
                  <c:v>1</c:v>
                </c:pt>
                <c:pt idx="197">
                  <c:v>3</c:v>
                </c:pt>
                <c:pt idx="198">
                  <c:v>4</c:v>
                </c:pt>
                <c:pt idx="199">
                  <c:v>4</c:v>
                </c:pt>
                <c:pt idx="200">
                  <c:v>2</c:v>
                </c:pt>
                <c:pt idx="201">
                  <c:v>1</c:v>
                </c:pt>
                <c:pt idx="202">
                  <c:v>2</c:v>
                </c:pt>
                <c:pt idx="203">
                  <c:v>2</c:v>
                </c:pt>
                <c:pt idx="204">
                  <c:v>3</c:v>
                </c:pt>
                <c:pt idx="205">
                  <c:v>1</c:v>
                </c:pt>
                <c:pt idx="206">
                  <c:v>1</c:v>
                </c:pt>
                <c:pt idx="209">
                  <c:v>1</c:v>
                </c:pt>
                <c:pt idx="210">
                  <c:v>3</c:v>
                </c:pt>
                <c:pt idx="211">
                  <c:v>2</c:v>
                </c:pt>
                <c:pt idx="212">
                  <c:v>1</c:v>
                </c:pt>
                <c:pt idx="213">
                  <c:v>1</c:v>
                </c:pt>
                <c:pt idx="214">
                  <c:v>4</c:v>
                </c:pt>
                <c:pt idx="215">
                  <c:v>2</c:v>
                </c:pt>
                <c:pt idx="216">
                  <c:v>4</c:v>
                </c:pt>
                <c:pt idx="217">
                  <c:v>2</c:v>
                </c:pt>
                <c:pt idx="218">
                  <c:v>1</c:v>
                </c:pt>
                <c:pt idx="219">
                  <c:v>1</c:v>
                </c:pt>
                <c:pt idx="220">
                  <c:v>8</c:v>
                </c:pt>
                <c:pt idx="221">
                  <c:v>2</c:v>
                </c:pt>
                <c:pt idx="222">
                  <c:v>2</c:v>
                </c:pt>
                <c:pt idx="223">
                  <c:v>3</c:v>
                </c:pt>
                <c:pt idx="225">
                  <c:v>3</c:v>
                </c:pt>
                <c:pt idx="226">
                  <c:v>2</c:v>
                </c:pt>
                <c:pt idx="228">
                  <c:v>2</c:v>
                </c:pt>
                <c:pt idx="229">
                  <c:v>1</c:v>
                </c:pt>
                <c:pt idx="230">
                  <c:v>1</c:v>
                </c:pt>
                <c:pt idx="231">
                  <c:v>4</c:v>
                </c:pt>
                <c:pt idx="233">
                  <c:v>1</c:v>
                </c:pt>
                <c:pt idx="234">
                  <c:v>3</c:v>
                </c:pt>
                <c:pt idx="235">
                  <c:v>2</c:v>
                </c:pt>
                <c:pt idx="236">
                  <c:v>3</c:v>
                </c:pt>
                <c:pt idx="237">
                  <c:v>4</c:v>
                </c:pt>
                <c:pt idx="238">
                  <c:v>2</c:v>
                </c:pt>
                <c:pt idx="239">
                  <c:v>3</c:v>
                </c:pt>
                <c:pt idx="240">
                  <c:v>4</c:v>
                </c:pt>
                <c:pt idx="241">
                  <c:v>2</c:v>
                </c:pt>
                <c:pt idx="243">
                  <c:v>1</c:v>
                </c:pt>
                <c:pt idx="244">
                  <c:v>2</c:v>
                </c:pt>
                <c:pt idx="245">
                  <c:v>5</c:v>
                </c:pt>
                <c:pt idx="246">
                  <c:v>1</c:v>
                </c:pt>
                <c:pt idx="248">
                  <c:v>1</c:v>
                </c:pt>
                <c:pt idx="249">
                  <c:v>2</c:v>
                </c:pt>
                <c:pt idx="250">
                  <c:v>3</c:v>
                </c:pt>
                <c:pt idx="251">
                  <c:v>1</c:v>
                </c:pt>
                <c:pt idx="252">
                  <c:v>2</c:v>
                </c:pt>
                <c:pt idx="253">
                  <c:v>7</c:v>
                </c:pt>
                <c:pt idx="254">
                  <c:v>6</c:v>
                </c:pt>
                <c:pt idx="255">
                  <c:v>4</c:v>
                </c:pt>
                <c:pt idx="256">
                  <c:v>4</c:v>
                </c:pt>
                <c:pt idx="257">
                  <c:v>1</c:v>
                </c:pt>
                <c:pt idx="258">
                  <c:v>1</c:v>
                </c:pt>
                <c:pt idx="259">
                  <c:v>5</c:v>
                </c:pt>
                <c:pt idx="261">
                  <c:v>5</c:v>
                </c:pt>
                <c:pt idx="262">
                  <c:v>2</c:v>
                </c:pt>
                <c:pt idx="263">
                  <c:v>1</c:v>
                </c:pt>
                <c:pt idx="264">
                  <c:v>8</c:v>
                </c:pt>
                <c:pt idx="265">
                  <c:v>2</c:v>
                </c:pt>
                <c:pt idx="266">
                  <c:v>3</c:v>
                </c:pt>
                <c:pt idx="267">
                  <c:v>1</c:v>
                </c:pt>
                <c:pt idx="268">
                  <c:v>5</c:v>
                </c:pt>
                <c:pt idx="269">
                  <c:v>4</c:v>
                </c:pt>
                <c:pt idx="270">
                  <c:v>1</c:v>
                </c:pt>
                <c:pt idx="271">
                  <c:v>1</c:v>
                </c:pt>
                <c:pt idx="272">
                  <c:v>1</c:v>
                </c:pt>
                <c:pt idx="273">
                  <c:v>1</c:v>
                </c:pt>
                <c:pt idx="274">
                  <c:v>5</c:v>
                </c:pt>
                <c:pt idx="275">
                  <c:v>3</c:v>
                </c:pt>
                <c:pt idx="276">
                  <c:v>3</c:v>
                </c:pt>
                <c:pt idx="279">
                  <c:v>12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3</c:v>
                </c:pt>
                <c:pt idx="284">
                  <c:v>2</c:v>
                </c:pt>
                <c:pt idx="285">
                  <c:v>3</c:v>
                </c:pt>
                <c:pt idx="286">
                  <c:v>2</c:v>
                </c:pt>
                <c:pt idx="287">
                  <c:v>2</c:v>
                </c:pt>
                <c:pt idx="288">
                  <c:v>5</c:v>
                </c:pt>
                <c:pt idx="289">
                  <c:v>2</c:v>
                </c:pt>
                <c:pt idx="290">
                  <c:v>3</c:v>
                </c:pt>
                <c:pt idx="291">
                  <c:v>3</c:v>
                </c:pt>
                <c:pt idx="292">
                  <c:v>1</c:v>
                </c:pt>
                <c:pt idx="293">
                  <c:v>3</c:v>
                </c:pt>
                <c:pt idx="294">
                  <c:v>2</c:v>
                </c:pt>
                <c:pt idx="295">
                  <c:v>4</c:v>
                </c:pt>
                <c:pt idx="296">
                  <c:v>7</c:v>
                </c:pt>
                <c:pt idx="297">
                  <c:v>3</c:v>
                </c:pt>
                <c:pt idx="298">
                  <c:v>8</c:v>
                </c:pt>
                <c:pt idx="299">
                  <c:v>15</c:v>
                </c:pt>
                <c:pt idx="300">
                  <c:v>3</c:v>
                </c:pt>
                <c:pt idx="301">
                  <c:v>8</c:v>
                </c:pt>
                <c:pt idx="302">
                  <c:v>8</c:v>
                </c:pt>
                <c:pt idx="303">
                  <c:v>12</c:v>
                </c:pt>
                <c:pt idx="304">
                  <c:v>6</c:v>
                </c:pt>
                <c:pt idx="305">
                  <c:v>5</c:v>
                </c:pt>
                <c:pt idx="306">
                  <c:v>3</c:v>
                </c:pt>
                <c:pt idx="307">
                  <c:v>8</c:v>
                </c:pt>
                <c:pt idx="308">
                  <c:v>6</c:v>
                </c:pt>
                <c:pt idx="309">
                  <c:v>4</c:v>
                </c:pt>
                <c:pt idx="310">
                  <c:v>1</c:v>
                </c:pt>
                <c:pt idx="311">
                  <c:v>5</c:v>
                </c:pt>
                <c:pt idx="312">
                  <c:v>3</c:v>
                </c:pt>
                <c:pt idx="313">
                  <c:v>1</c:v>
                </c:pt>
                <c:pt idx="315">
                  <c:v>8</c:v>
                </c:pt>
                <c:pt idx="316">
                  <c:v>3</c:v>
                </c:pt>
                <c:pt idx="317">
                  <c:v>3</c:v>
                </c:pt>
                <c:pt idx="318">
                  <c:v>5</c:v>
                </c:pt>
                <c:pt idx="319">
                  <c:v>3</c:v>
                </c:pt>
                <c:pt idx="320">
                  <c:v>5</c:v>
                </c:pt>
                <c:pt idx="321">
                  <c:v>2</c:v>
                </c:pt>
                <c:pt idx="322">
                  <c:v>3</c:v>
                </c:pt>
                <c:pt idx="323">
                  <c:v>1</c:v>
                </c:pt>
                <c:pt idx="324">
                  <c:v>1</c:v>
                </c:pt>
                <c:pt idx="325">
                  <c:v>3</c:v>
                </c:pt>
                <c:pt idx="326">
                  <c:v>3</c:v>
                </c:pt>
                <c:pt idx="327">
                  <c:v>2</c:v>
                </c:pt>
                <c:pt idx="328">
                  <c:v>12</c:v>
                </c:pt>
                <c:pt idx="329">
                  <c:v>4</c:v>
                </c:pt>
                <c:pt idx="330">
                  <c:v>1</c:v>
                </c:pt>
                <c:pt idx="331">
                  <c:v>4</c:v>
                </c:pt>
                <c:pt idx="332">
                  <c:v>8</c:v>
                </c:pt>
                <c:pt idx="333">
                  <c:v>4</c:v>
                </c:pt>
                <c:pt idx="334">
                  <c:v>1</c:v>
                </c:pt>
                <c:pt idx="335">
                  <c:v>7</c:v>
                </c:pt>
                <c:pt idx="336">
                  <c:v>14</c:v>
                </c:pt>
                <c:pt idx="337">
                  <c:v>5</c:v>
                </c:pt>
                <c:pt idx="338">
                  <c:v>5</c:v>
                </c:pt>
                <c:pt idx="339">
                  <c:v>8</c:v>
                </c:pt>
                <c:pt idx="340">
                  <c:v>13</c:v>
                </c:pt>
                <c:pt idx="341">
                  <c:v>3</c:v>
                </c:pt>
                <c:pt idx="342">
                  <c:v>3</c:v>
                </c:pt>
                <c:pt idx="343">
                  <c:v>9</c:v>
                </c:pt>
                <c:pt idx="344">
                  <c:v>1</c:v>
                </c:pt>
                <c:pt idx="345">
                  <c:v>2</c:v>
                </c:pt>
                <c:pt idx="346">
                  <c:v>2</c:v>
                </c:pt>
                <c:pt idx="347">
                  <c:v>6</c:v>
                </c:pt>
                <c:pt idx="348">
                  <c:v>2</c:v>
                </c:pt>
                <c:pt idx="349">
                  <c:v>2</c:v>
                </c:pt>
                <c:pt idx="350">
                  <c:v>13</c:v>
                </c:pt>
                <c:pt idx="351">
                  <c:v>3</c:v>
                </c:pt>
                <c:pt idx="352">
                  <c:v>3</c:v>
                </c:pt>
                <c:pt idx="353">
                  <c:v>8</c:v>
                </c:pt>
                <c:pt idx="354">
                  <c:v>8</c:v>
                </c:pt>
                <c:pt idx="355">
                  <c:v>2</c:v>
                </c:pt>
                <c:pt idx="356">
                  <c:v>5</c:v>
                </c:pt>
                <c:pt idx="357">
                  <c:v>9</c:v>
                </c:pt>
                <c:pt idx="358">
                  <c:v>3</c:v>
                </c:pt>
                <c:pt idx="359">
                  <c:v>13</c:v>
                </c:pt>
                <c:pt idx="360">
                  <c:v>5</c:v>
                </c:pt>
                <c:pt idx="361">
                  <c:v>9</c:v>
                </c:pt>
                <c:pt idx="362">
                  <c:v>1</c:v>
                </c:pt>
                <c:pt idx="363">
                  <c:v>10</c:v>
                </c:pt>
                <c:pt idx="364">
                  <c:v>9</c:v>
                </c:pt>
                <c:pt idx="365">
                  <c:v>4</c:v>
                </c:pt>
                <c:pt idx="366">
                  <c:v>6</c:v>
                </c:pt>
                <c:pt idx="367">
                  <c:v>5</c:v>
                </c:pt>
                <c:pt idx="368">
                  <c:v>8</c:v>
                </c:pt>
                <c:pt idx="369">
                  <c:v>3</c:v>
                </c:pt>
                <c:pt idx="370">
                  <c:v>9</c:v>
                </c:pt>
                <c:pt idx="371">
                  <c:v>8</c:v>
                </c:pt>
                <c:pt idx="372">
                  <c:v>3</c:v>
                </c:pt>
                <c:pt idx="373">
                  <c:v>3</c:v>
                </c:pt>
                <c:pt idx="374">
                  <c:v>9</c:v>
                </c:pt>
                <c:pt idx="375">
                  <c:v>4</c:v>
                </c:pt>
                <c:pt idx="376">
                  <c:v>6</c:v>
                </c:pt>
                <c:pt idx="377">
                  <c:v>9</c:v>
                </c:pt>
                <c:pt idx="378">
                  <c:v>5</c:v>
                </c:pt>
                <c:pt idx="379">
                  <c:v>4</c:v>
                </c:pt>
                <c:pt idx="380">
                  <c:v>4</c:v>
                </c:pt>
                <c:pt idx="381">
                  <c:v>7</c:v>
                </c:pt>
                <c:pt idx="382">
                  <c:v>2</c:v>
                </c:pt>
                <c:pt idx="383">
                  <c:v>4</c:v>
                </c:pt>
                <c:pt idx="384">
                  <c:v>4</c:v>
                </c:pt>
                <c:pt idx="385">
                  <c:v>5</c:v>
                </c:pt>
                <c:pt idx="386">
                  <c:v>2</c:v>
                </c:pt>
                <c:pt idx="387">
                  <c:v>6</c:v>
                </c:pt>
                <c:pt idx="388">
                  <c:v>3</c:v>
                </c:pt>
                <c:pt idx="389">
                  <c:v>8</c:v>
                </c:pt>
                <c:pt idx="390">
                  <c:v>4</c:v>
                </c:pt>
                <c:pt idx="391">
                  <c:v>3</c:v>
                </c:pt>
                <c:pt idx="392">
                  <c:v>2</c:v>
                </c:pt>
                <c:pt idx="393">
                  <c:v>3</c:v>
                </c:pt>
                <c:pt idx="394">
                  <c:v>2</c:v>
                </c:pt>
                <c:pt idx="396">
                  <c:v>3</c:v>
                </c:pt>
                <c:pt idx="397">
                  <c:v>2</c:v>
                </c:pt>
                <c:pt idx="398">
                  <c:v>2</c:v>
                </c:pt>
                <c:pt idx="399">
                  <c:v>1</c:v>
                </c:pt>
                <c:pt idx="400">
                  <c:v>9</c:v>
                </c:pt>
                <c:pt idx="401">
                  <c:v>4</c:v>
                </c:pt>
                <c:pt idx="402">
                  <c:v>1</c:v>
                </c:pt>
                <c:pt idx="403">
                  <c:v>3</c:v>
                </c:pt>
                <c:pt idx="404">
                  <c:v>1</c:v>
                </c:pt>
                <c:pt idx="405">
                  <c:v>3</c:v>
                </c:pt>
                <c:pt idx="406">
                  <c:v>6</c:v>
                </c:pt>
                <c:pt idx="407">
                  <c:v>3</c:v>
                </c:pt>
                <c:pt idx="408">
                  <c:v>3</c:v>
                </c:pt>
                <c:pt idx="409">
                  <c:v>4</c:v>
                </c:pt>
                <c:pt idx="410">
                  <c:v>4</c:v>
                </c:pt>
                <c:pt idx="413">
                  <c:v>2</c:v>
                </c:pt>
                <c:pt idx="414">
                  <c:v>3</c:v>
                </c:pt>
                <c:pt idx="416">
                  <c:v>2</c:v>
                </c:pt>
                <c:pt idx="418">
                  <c:v>2</c:v>
                </c:pt>
                <c:pt idx="419">
                  <c:v>2</c:v>
                </c:pt>
                <c:pt idx="423">
                  <c:v>2</c:v>
                </c:pt>
                <c:pt idx="424">
                  <c:v>3</c:v>
                </c:pt>
                <c:pt idx="425">
                  <c:v>3</c:v>
                </c:pt>
                <c:pt idx="426">
                  <c:v>1</c:v>
                </c:pt>
                <c:pt idx="427">
                  <c:v>1</c:v>
                </c:pt>
                <c:pt idx="428">
                  <c:v>1</c:v>
                </c:pt>
                <c:pt idx="429">
                  <c:v>1</c:v>
                </c:pt>
                <c:pt idx="431">
                  <c:v>4</c:v>
                </c:pt>
                <c:pt idx="432">
                  <c:v>2</c:v>
                </c:pt>
                <c:pt idx="434">
                  <c:v>4</c:v>
                </c:pt>
                <c:pt idx="435">
                  <c:v>2</c:v>
                </c:pt>
                <c:pt idx="436">
                  <c:v>1</c:v>
                </c:pt>
                <c:pt idx="438">
                  <c:v>2</c:v>
                </c:pt>
                <c:pt idx="439">
                  <c:v>4</c:v>
                </c:pt>
                <c:pt idx="440">
                  <c:v>3</c:v>
                </c:pt>
                <c:pt idx="441">
                  <c:v>1</c:v>
                </c:pt>
                <c:pt idx="442">
                  <c:v>3</c:v>
                </c:pt>
                <c:pt idx="443">
                  <c:v>3</c:v>
                </c:pt>
                <c:pt idx="444">
                  <c:v>3</c:v>
                </c:pt>
                <c:pt idx="445">
                  <c:v>4</c:v>
                </c:pt>
                <c:pt idx="446">
                  <c:v>1</c:v>
                </c:pt>
                <c:pt idx="447">
                  <c:v>1</c:v>
                </c:pt>
                <c:pt idx="448">
                  <c:v>2</c:v>
                </c:pt>
                <c:pt idx="449">
                  <c:v>1</c:v>
                </c:pt>
                <c:pt idx="450">
                  <c:v>1</c:v>
                </c:pt>
                <c:pt idx="451">
                  <c:v>4</c:v>
                </c:pt>
                <c:pt idx="452">
                  <c:v>2</c:v>
                </c:pt>
                <c:pt idx="453">
                  <c:v>1</c:v>
                </c:pt>
                <c:pt idx="454">
                  <c:v>4</c:v>
                </c:pt>
                <c:pt idx="455">
                  <c:v>3</c:v>
                </c:pt>
                <c:pt idx="456">
                  <c:v>2</c:v>
                </c:pt>
                <c:pt idx="457">
                  <c:v>3</c:v>
                </c:pt>
                <c:pt idx="458">
                  <c:v>2</c:v>
                </c:pt>
                <c:pt idx="459">
                  <c:v>5</c:v>
                </c:pt>
                <c:pt idx="460">
                  <c:v>2</c:v>
                </c:pt>
                <c:pt idx="461">
                  <c:v>4</c:v>
                </c:pt>
                <c:pt idx="462">
                  <c:v>6</c:v>
                </c:pt>
                <c:pt idx="46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CA-4C7A-912D-D090AA70E0CB}"/>
            </c:ext>
          </c:extLst>
        </c:ser>
        <c:ser>
          <c:idx val="2"/>
          <c:order val="2"/>
          <c:tx>
            <c:strRef>
              <c:f>省市別輸入症例数変化!$F$1</c:f>
              <c:strCache>
                <c:ptCount val="1"/>
                <c:pt idx="0">
                  <c:v>四川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省市別輸入症例数変化!$F$2:$F$468</c:f>
              <c:numCache>
                <c:formatCode>General</c:formatCode>
                <c:ptCount val="467"/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6">
                  <c:v>2</c:v>
                </c:pt>
                <c:pt idx="17">
                  <c:v>5</c:v>
                </c:pt>
                <c:pt idx="18">
                  <c:v>1</c:v>
                </c:pt>
                <c:pt idx="20">
                  <c:v>1</c:v>
                </c:pt>
                <c:pt idx="24">
                  <c:v>1</c:v>
                </c:pt>
                <c:pt idx="25">
                  <c:v>4</c:v>
                </c:pt>
                <c:pt idx="28">
                  <c:v>2</c:v>
                </c:pt>
                <c:pt idx="34">
                  <c:v>1</c:v>
                </c:pt>
                <c:pt idx="35">
                  <c:v>9</c:v>
                </c:pt>
                <c:pt idx="36">
                  <c:v>3</c:v>
                </c:pt>
                <c:pt idx="38">
                  <c:v>3</c:v>
                </c:pt>
                <c:pt idx="39">
                  <c:v>1</c:v>
                </c:pt>
                <c:pt idx="40">
                  <c:v>1</c:v>
                </c:pt>
                <c:pt idx="41">
                  <c:v>3</c:v>
                </c:pt>
                <c:pt idx="42">
                  <c:v>2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9">
                  <c:v>5</c:v>
                </c:pt>
                <c:pt idx="50">
                  <c:v>3</c:v>
                </c:pt>
                <c:pt idx="51">
                  <c:v>1</c:v>
                </c:pt>
                <c:pt idx="52">
                  <c:v>1</c:v>
                </c:pt>
                <c:pt idx="56">
                  <c:v>1</c:v>
                </c:pt>
                <c:pt idx="57">
                  <c:v>1</c:v>
                </c:pt>
                <c:pt idx="59">
                  <c:v>3</c:v>
                </c:pt>
                <c:pt idx="60">
                  <c:v>3</c:v>
                </c:pt>
                <c:pt idx="61">
                  <c:v>2</c:v>
                </c:pt>
                <c:pt idx="65">
                  <c:v>1</c:v>
                </c:pt>
                <c:pt idx="66">
                  <c:v>2</c:v>
                </c:pt>
                <c:pt idx="67">
                  <c:v>1</c:v>
                </c:pt>
                <c:pt idx="69">
                  <c:v>2</c:v>
                </c:pt>
                <c:pt idx="70">
                  <c:v>4</c:v>
                </c:pt>
                <c:pt idx="71">
                  <c:v>1</c:v>
                </c:pt>
                <c:pt idx="72">
                  <c:v>2</c:v>
                </c:pt>
                <c:pt idx="73">
                  <c:v>8</c:v>
                </c:pt>
                <c:pt idx="74">
                  <c:v>3</c:v>
                </c:pt>
                <c:pt idx="75">
                  <c:v>4</c:v>
                </c:pt>
                <c:pt idx="76">
                  <c:v>2</c:v>
                </c:pt>
                <c:pt idx="77">
                  <c:v>4</c:v>
                </c:pt>
                <c:pt idx="78">
                  <c:v>2</c:v>
                </c:pt>
                <c:pt idx="79">
                  <c:v>4</c:v>
                </c:pt>
                <c:pt idx="80">
                  <c:v>3</c:v>
                </c:pt>
                <c:pt idx="81">
                  <c:v>2</c:v>
                </c:pt>
                <c:pt idx="82">
                  <c:v>4</c:v>
                </c:pt>
                <c:pt idx="83">
                  <c:v>1</c:v>
                </c:pt>
                <c:pt idx="86">
                  <c:v>3</c:v>
                </c:pt>
                <c:pt idx="87">
                  <c:v>6</c:v>
                </c:pt>
                <c:pt idx="89">
                  <c:v>4</c:v>
                </c:pt>
                <c:pt idx="90">
                  <c:v>1</c:v>
                </c:pt>
                <c:pt idx="92">
                  <c:v>1</c:v>
                </c:pt>
                <c:pt idx="94">
                  <c:v>3</c:v>
                </c:pt>
                <c:pt idx="96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3</c:v>
                </c:pt>
                <c:pt idx="101">
                  <c:v>2</c:v>
                </c:pt>
                <c:pt idx="105">
                  <c:v>3</c:v>
                </c:pt>
                <c:pt idx="106">
                  <c:v>1</c:v>
                </c:pt>
                <c:pt idx="108">
                  <c:v>3</c:v>
                </c:pt>
                <c:pt idx="109">
                  <c:v>1</c:v>
                </c:pt>
                <c:pt idx="113">
                  <c:v>2</c:v>
                </c:pt>
                <c:pt idx="114">
                  <c:v>3</c:v>
                </c:pt>
                <c:pt idx="115">
                  <c:v>5</c:v>
                </c:pt>
                <c:pt idx="120">
                  <c:v>1</c:v>
                </c:pt>
                <c:pt idx="121">
                  <c:v>1</c:v>
                </c:pt>
                <c:pt idx="122">
                  <c:v>2</c:v>
                </c:pt>
                <c:pt idx="124">
                  <c:v>2</c:v>
                </c:pt>
                <c:pt idx="125">
                  <c:v>1</c:v>
                </c:pt>
                <c:pt idx="126">
                  <c:v>1</c:v>
                </c:pt>
                <c:pt idx="128">
                  <c:v>1</c:v>
                </c:pt>
                <c:pt idx="129">
                  <c:v>3</c:v>
                </c:pt>
                <c:pt idx="131">
                  <c:v>2</c:v>
                </c:pt>
                <c:pt idx="135">
                  <c:v>3</c:v>
                </c:pt>
                <c:pt idx="136">
                  <c:v>1</c:v>
                </c:pt>
                <c:pt idx="147">
                  <c:v>1</c:v>
                </c:pt>
                <c:pt idx="148">
                  <c:v>2</c:v>
                </c:pt>
                <c:pt idx="149">
                  <c:v>2</c:v>
                </c:pt>
                <c:pt idx="150">
                  <c:v>1</c:v>
                </c:pt>
                <c:pt idx="152">
                  <c:v>2</c:v>
                </c:pt>
                <c:pt idx="155">
                  <c:v>1</c:v>
                </c:pt>
                <c:pt idx="159">
                  <c:v>1</c:v>
                </c:pt>
                <c:pt idx="160">
                  <c:v>1</c:v>
                </c:pt>
                <c:pt idx="162">
                  <c:v>1</c:v>
                </c:pt>
                <c:pt idx="163">
                  <c:v>1</c:v>
                </c:pt>
                <c:pt idx="165">
                  <c:v>1</c:v>
                </c:pt>
                <c:pt idx="166">
                  <c:v>2</c:v>
                </c:pt>
                <c:pt idx="172">
                  <c:v>1</c:v>
                </c:pt>
                <c:pt idx="173">
                  <c:v>1</c:v>
                </c:pt>
                <c:pt idx="175">
                  <c:v>2</c:v>
                </c:pt>
                <c:pt idx="177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2</c:v>
                </c:pt>
                <c:pt idx="183">
                  <c:v>1</c:v>
                </c:pt>
                <c:pt idx="184">
                  <c:v>2</c:v>
                </c:pt>
                <c:pt idx="185">
                  <c:v>2</c:v>
                </c:pt>
                <c:pt idx="187">
                  <c:v>2</c:v>
                </c:pt>
                <c:pt idx="188">
                  <c:v>1</c:v>
                </c:pt>
                <c:pt idx="190">
                  <c:v>1</c:v>
                </c:pt>
                <c:pt idx="192">
                  <c:v>9</c:v>
                </c:pt>
                <c:pt idx="193">
                  <c:v>4</c:v>
                </c:pt>
                <c:pt idx="194">
                  <c:v>5</c:v>
                </c:pt>
                <c:pt idx="195">
                  <c:v>1</c:v>
                </c:pt>
                <c:pt idx="197">
                  <c:v>1</c:v>
                </c:pt>
                <c:pt idx="198">
                  <c:v>7</c:v>
                </c:pt>
                <c:pt idx="199">
                  <c:v>2</c:v>
                </c:pt>
                <c:pt idx="200">
                  <c:v>4</c:v>
                </c:pt>
                <c:pt idx="202">
                  <c:v>3</c:v>
                </c:pt>
                <c:pt idx="203">
                  <c:v>2</c:v>
                </c:pt>
                <c:pt idx="207">
                  <c:v>6</c:v>
                </c:pt>
                <c:pt idx="208">
                  <c:v>2</c:v>
                </c:pt>
                <c:pt idx="214">
                  <c:v>1</c:v>
                </c:pt>
                <c:pt idx="215">
                  <c:v>1</c:v>
                </c:pt>
                <c:pt idx="218">
                  <c:v>2</c:v>
                </c:pt>
                <c:pt idx="219">
                  <c:v>2</c:v>
                </c:pt>
                <c:pt idx="220">
                  <c:v>2</c:v>
                </c:pt>
                <c:pt idx="221">
                  <c:v>3</c:v>
                </c:pt>
                <c:pt idx="224">
                  <c:v>1</c:v>
                </c:pt>
                <c:pt idx="227">
                  <c:v>3</c:v>
                </c:pt>
                <c:pt idx="229">
                  <c:v>2</c:v>
                </c:pt>
                <c:pt idx="233">
                  <c:v>1</c:v>
                </c:pt>
                <c:pt idx="235">
                  <c:v>2</c:v>
                </c:pt>
                <c:pt idx="236">
                  <c:v>1</c:v>
                </c:pt>
                <c:pt idx="237">
                  <c:v>1</c:v>
                </c:pt>
                <c:pt idx="239">
                  <c:v>2</c:v>
                </c:pt>
                <c:pt idx="240">
                  <c:v>2</c:v>
                </c:pt>
                <c:pt idx="242">
                  <c:v>1</c:v>
                </c:pt>
                <c:pt idx="243">
                  <c:v>1</c:v>
                </c:pt>
                <c:pt idx="245">
                  <c:v>2</c:v>
                </c:pt>
                <c:pt idx="246">
                  <c:v>1</c:v>
                </c:pt>
                <c:pt idx="248">
                  <c:v>2</c:v>
                </c:pt>
                <c:pt idx="249">
                  <c:v>5</c:v>
                </c:pt>
                <c:pt idx="250">
                  <c:v>3</c:v>
                </c:pt>
                <c:pt idx="251">
                  <c:v>1</c:v>
                </c:pt>
                <c:pt idx="253">
                  <c:v>2</c:v>
                </c:pt>
                <c:pt idx="255">
                  <c:v>1</c:v>
                </c:pt>
                <c:pt idx="256">
                  <c:v>6</c:v>
                </c:pt>
                <c:pt idx="257">
                  <c:v>2</c:v>
                </c:pt>
                <c:pt idx="258">
                  <c:v>2</c:v>
                </c:pt>
                <c:pt idx="262">
                  <c:v>1</c:v>
                </c:pt>
                <c:pt idx="263">
                  <c:v>4</c:v>
                </c:pt>
                <c:pt idx="264">
                  <c:v>1</c:v>
                </c:pt>
                <c:pt idx="265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</c:v>
                </c:pt>
                <c:pt idx="270">
                  <c:v>2</c:v>
                </c:pt>
                <c:pt idx="272">
                  <c:v>1</c:v>
                </c:pt>
                <c:pt idx="273">
                  <c:v>1</c:v>
                </c:pt>
                <c:pt idx="274">
                  <c:v>2</c:v>
                </c:pt>
                <c:pt idx="275">
                  <c:v>4</c:v>
                </c:pt>
                <c:pt idx="276">
                  <c:v>3</c:v>
                </c:pt>
                <c:pt idx="277">
                  <c:v>1</c:v>
                </c:pt>
                <c:pt idx="278">
                  <c:v>2</c:v>
                </c:pt>
                <c:pt idx="279">
                  <c:v>1</c:v>
                </c:pt>
                <c:pt idx="280">
                  <c:v>3</c:v>
                </c:pt>
                <c:pt idx="281">
                  <c:v>2</c:v>
                </c:pt>
                <c:pt idx="282">
                  <c:v>1</c:v>
                </c:pt>
                <c:pt idx="284">
                  <c:v>2</c:v>
                </c:pt>
                <c:pt idx="285">
                  <c:v>1</c:v>
                </c:pt>
                <c:pt idx="286">
                  <c:v>2</c:v>
                </c:pt>
                <c:pt idx="287">
                  <c:v>2</c:v>
                </c:pt>
                <c:pt idx="288">
                  <c:v>1</c:v>
                </c:pt>
                <c:pt idx="289">
                  <c:v>6</c:v>
                </c:pt>
                <c:pt idx="290">
                  <c:v>1</c:v>
                </c:pt>
                <c:pt idx="291">
                  <c:v>1</c:v>
                </c:pt>
                <c:pt idx="292">
                  <c:v>2</c:v>
                </c:pt>
                <c:pt idx="293">
                  <c:v>1</c:v>
                </c:pt>
                <c:pt idx="294">
                  <c:v>2</c:v>
                </c:pt>
                <c:pt idx="295">
                  <c:v>1</c:v>
                </c:pt>
                <c:pt idx="296">
                  <c:v>3</c:v>
                </c:pt>
                <c:pt idx="297">
                  <c:v>4</c:v>
                </c:pt>
                <c:pt idx="299">
                  <c:v>1</c:v>
                </c:pt>
                <c:pt idx="300">
                  <c:v>1</c:v>
                </c:pt>
                <c:pt idx="303">
                  <c:v>1</c:v>
                </c:pt>
                <c:pt idx="304">
                  <c:v>1</c:v>
                </c:pt>
                <c:pt idx="305">
                  <c:v>5</c:v>
                </c:pt>
                <c:pt idx="306">
                  <c:v>12</c:v>
                </c:pt>
                <c:pt idx="307">
                  <c:v>3</c:v>
                </c:pt>
                <c:pt idx="308">
                  <c:v>5</c:v>
                </c:pt>
                <c:pt idx="309">
                  <c:v>6</c:v>
                </c:pt>
                <c:pt idx="310">
                  <c:v>1</c:v>
                </c:pt>
                <c:pt idx="311">
                  <c:v>4</c:v>
                </c:pt>
                <c:pt idx="312">
                  <c:v>2</c:v>
                </c:pt>
                <c:pt idx="313">
                  <c:v>1</c:v>
                </c:pt>
                <c:pt idx="314">
                  <c:v>2</c:v>
                </c:pt>
                <c:pt idx="316">
                  <c:v>6</c:v>
                </c:pt>
                <c:pt idx="317">
                  <c:v>1</c:v>
                </c:pt>
                <c:pt idx="318">
                  <c:v>2</c:v>
                </c:pt>
                <c:pt idx="320">
                  <c:v>1</c:v>
                </c:pt>
                <c:pt idx="321">
                  <c:v>1</c:v>
                </c:pt>
                <c:pt idx="323">
                  <c:v>3</c:v>
                </c:pt>
                <c:pt idx="324">
                  <c:v>2</c:v>
                </c:pt>
                <c:pt idx="325">
                  <c:v>2</c:v>
                </c:pt>
                <c:pt idx="326">
                  <c:v>1</c:v>
                </c:pt>
                <c:pt idx="327">
                  <c:v>1</c:v>
                </c:pt>
                <c:pt idx="328">
                  <c:v>1</c:v>
                </c:pt>
                <c:pt idx="329">
                  <c:v>1</c:v>
                </c:pt>
                <c:pt idx="331">
                  <c:v>3</c:v>
                </c:pt>
                <c:pt idx="333">
                  <c:v>1</c:v>
                </c:pt>
                <c:pt idx="334">
                  <c:v>1</c:v>
                </c:pt>
                <c:pt idx="335">
                  <c:v>5</c:v>
                </c:pt>
                <c:pt idx="336">
                  <c:v>2</c:v>
                </c:pt>
                <c:pt idx="337">
                  <c:v>3</c:v>
                </c:pt>
                <c:pt idx="338">
                  <c:v>1</c:v>
                </c:pt>
                <c:pt idx="340">
                  <c:v>1</c:v>
                </c:pt>
                <c:pt idx="341">
                  <c:v>2</c:v>
                </c:pt>
                <c:pt idx="342">
                  <c:v>1</c:v>
                </c:pt>
                <c:pt idx="343">
                  <c:v>1</c:v>
                </c:pt>
                <c:pt idx="345">
                  <c:v>1</c:v>
                </c:pt>
                <c:pt idx="346">
                  <c:v>2</c:v>
                </c:pt>
                <c:pt idx="347">
                  <c:v>3</c:v>
                </c:pt>
                <c:pt idx="348">
                  <c:v>1</c:v>
                </c:pt>
                <c:pt idx="350">
                  <c:v>2</c:v>
                </c:pt>
                <c:pt idx="351">
                  <c:v>2</c:v>
                </c:pt>
                <c:pt idx="352">
                  <c:v>2</c:v>
                </c:pt>
                <c:pt idx="353">
                  <c:v>1</c:v>
                </c:pt>
                <c:pt idx="354">
                  <c:v>3</c:v>
                </c:pt>
                <c:pt idx="355">
                  <c:v>3</c:v>
                </c:pt>
                <c:pt idx="356">
                  <c:v>1</c:v>
                </c:pt>
                <c:pt idx="357">
                  <c:v>2</c:v>
                </c:pt>
                <c:pt idx="358">
                  <c:v>4</c:v>
                </c:pt>
                <c:pt idx="361">
                  <c:v>1</c:v>
                </c:pt>
                <c:pt idx="363">
                  <c:v>1</c:v>
                </c:pt>
                <c:pt idx="364">
                  <c:v>1</c:v>
                </c:pt>
                <c:pt idx="366">
                  <c:v>1</c:v>
                </c:pt>
                <c:pt idx="367">
                  <c:v>1</c:v>
                </c:pt>
                <c:pt idx="368">
                  <c:v>2</c:v>
                </c:pt>
                <c:pt idx="371">
                  <c:v>1</c:v>
                </c:pt>
                <c:pt idx="372">
                  <c:v>1</c:v>
                </c:pt>
                <c:pt idx="373">
                  <c:v>1</c:v>
                </c:pt>
                <c:pt idx="375">
                  <c:v>2</c:v>
                </c:pt>
                <c:pt idx="378">
                  <c:v>1</c:v>
                </c:pt>
                <c:pt idx="380">
                  <c:v>1</c:v>
                </c:pt>
                <c:pt idx="381">
                  <c:v>2</c:v>
                </c:pt>
                <c:pt idx="384">
                  <c:v>1</c:v>
                </c:pt>
                <c:pt idx="386">
                  <c:v>1</c:v>
                </c:pt>
                <c:pt idx="388">
                  <c:v>1</c:v>
                </c:pt>
                <c:pt idx="389">
                  <c:v>2</c:v>
                </c:pt>
                <c:pt idx="391">
                  <c:v>2</c:v>
                </c:pt>
                <c:pt idx="394">
                  <c:v>3</c:v>
                </c:pt>
                <c:pt idx="395">
                  <c:v>2</c:v>
                </c:pt>
                <c:pt idx="397">
                  <c:v>1</c:v>
                </c:pt>
                <c:pt idx="406">
                  <c:v>1</c:v>
                </c:pt>
                <c:pt idx="407">
                  <c:v>1</c:v>
                </c:pt>
                <c:pt idx="412">
                  <c:v>2</c:v>
                </c:pt>
                <c:pt idx="413">
                  <c:v>1</c:v>
                </c:pt>
                <c:pt idx="415">
                  <c:v>1</c:v>
                </c:pt>
                <c:pt idx="417">
                  <c:v>1</c:v>
                </c:pt>
                <c:pt idx="422">
                  <c:v>4</c:v>
                </c:pt>
                <c:pt idx="423">
                  <c:v>2</c:v>
                </c:pt>
                <c:pt idx="431">
                  <c:v>1</c:v>
                </c:pt>
                <c:pt idx="437">
                  <c:v>3</c:v>
                </c:pt>
                <c:pt idx="439">
                  <c:v>1</c:v>
                </c:pt>
                <c:pt idx="442">
                  <c:v>2</c:v>
                </c:pt>
                <c:pt idx="444">
                  <c:v>1</c:v>
                </c:pt>
                <c:pt idx="445">
                  <c:v>2</c:v>
                </c:pt>
                <c:pt idx="450">
                  <c:v>2</c:v>
                </c:pt>
                <c:pt idx="452">
                  <c:v>1</c:v>
                </c:pt>
                <c:pt idx="454">
                  <c:v>2</c:v>
                </c:pt>
                <c:pt idx="455">
                  <c:v>1</c:v>
                </c:pt>
                <c:pt idx="458">
                  <c:v>2</c:v>
                </c:pt>
                <c:pt idx="459">
                  <c:v>1</c:v>
                </c:pt>
                <c:pt idx="460">
                  <c:v>2</c:v>
                </c:pt>
                <c:pt idx="46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CA-4C7A-912D-D090AA70E0CB}"/>
            </c:ext>
          </c:extLst>
        </c:ser>
        <c:ser>
          <c:idx val="3"/>
          <c:order val="3"/>
          <c:tx>
            <c:strRef>
              <c:f>省市別輸入症例数変化!$G$1</c:f>
              <c:strCache>
                <c:ptCount val="1"/>
                <c:pt idx="0">
                  <c:v>陝西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省市別輸入症例数変化!$G$2:$G$468</c:f>
              <c:numCache>
                <c:formatCode>General</c:formatCode>
                <c:ptCount val="467"/>
                <c:pt idx="0">
                  <c:v>2</c:v>
                </c:pt>
                <c:pt idx="1">
                  <c:v>2</c:v>
                </c:pt>
                <c:pt idx="3">
                  <c:v>2</c:v>
                </c:pt>
                <c:pt idx="9">
                  <c:v>1</c:v>
                </c:pt>
                <c:pt idx="12">
                  <c:v>6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7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5">
                  <c:v>1</c:v>
                </c:pt>
                <c:pt idx="26">
                  <c:v>2</c:v>
                </c:pt>
                <c:pt idx="27">
                  <c:v>13</c:v>
                </c:pt>
                <c:pt idx="28">
                  <c:v>2</c:v>
                </c:pt>
                <c:pt idx="30">
                  <c:v>2</c:v>
                </c:pt>
                <c:pt idx="33">
                  <c:v>1</c:v>
                </c:pt>
                <c:pt idx="35">
                  <c:v>1</c:v>
                </c:pt>
                <c:pt idx="38">
                  <c:v>3</c:v>
                </c:pt>
                <c:pt idx="39">
                  <c:v>2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2</c:v>
                </c:pt>
                <c:pt idx="45">
                  <c:v>1</c:v>
                </c:pt>
                <c:pt idx="47">
                  <c:v>1</c:v>
                </c:pt>
                <c:pt idx="48">
                  <c:v>10</c:v>
                </c:pt>
                <c:pt idx="49">
                  <c:v>3</c:v>
                </c:pt>
                <c:pt idx="53">
                  <c:v>3</c:v>
                </c:pt>
                <c:pt idx="54">
                  <c:v>2</c:v>
                </c:pt>
                <c:pt idx="56">
                  <c:v>1</c:v>
                </c:pt>
                <c:pt idx="57">
                  <c:v>2</c:v>
                </c:pt>
                <c:pt idx="58">
                  <c:v>2</c:v>
                </c:pt>
                <c:pt idx="63">
                  <c:v>3</c:v>
                </c:pt>
                <c:pt idx="64">
                  <c:v>1</c:v>
                </c:pt>
                <c:pt idx="65">
                  <c:v>2</c:v>
                </c:pt>
                <c:pt idx="66">
                  <c:v>3</c:v>
                </c:pt>
                <c:pt idx="67">
                  <c:v>6</c:v>
                </c:pt>
                <c:pt idx="68">
                  <c:v>1</c:v>
                </c:pt>
                <c:pt idx="71">
                  <c:v>1</c:v>
                </c:pt>
                <c:pt idx="74">
                  <c:v>1</c:v>
                </c:pt>
                <c:pt idx="75">
                  <c:v>3</c:v>
                </c:pt>
                <c:pt idx="77">
                  <c:v>4</c:v>
                </c:pt>
                <c:pt idx="78">
                  <c:v>9</c:v>
                </c:pt>
                <c:pt idx="79">
                  <c:v>6</c:v>
                </c:pt>
                <c:pt idx="80">
                  <c:v>1</c:v>
                </c:pt>
                <c:pt idx="81">
                  <c:v>1</c:v>
                </c:pt>
                <c:pt idx="82">
                  <c:v>2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1</c:v>
                </c:pt>
                <c:pt idx="90">
                  <c:v>3</c:v>
                </c:pt>
                <c:pt idx="92">
                  <c:v>2</c:v>
                </c:pt>
                <c:pt idx="93">
                  <c:v>1</c:v>
                </c:pt>
                <c:pt idx="94">
                  <c:v>2</c:v>
                </c:pt>
                <c:pt idx="95">
                  <c:v>1</c:v>
                </c:pt>
                <c:pt idx="97">
                  <c:v>1</c:v>
                </c:pt>
                <c:pt idx="99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6">
                  <c:v>1</c:v>
                </c:pt>
                <c:pt idx="120">
                  <c:v>2</c:v>
                </c:pt>
                <c:pt idx="126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2</c:v>
                </c:pt>
                <c:pt idx="135">
                  <c:v>6</c:v>
                </c:pt>
                <c:pt idx="137">
                  <c:v>3</c:v>
                </c:pt>
                <c:pt idx="138">
                  <c:v>2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7">
                  <c:v>1</c:v>
                </c:pt>
                <c:pt idx="148">
                  <c:v>1</c:v>
                </c:pt>
                <c:pt idx="150">
                  <c:v>3</c:v>
                </c:pt>
                <c:pt idx="151">
                  <c:v>1</c:v>
                </c:pt>
                <c:pt idx="152">
                  <c:v>2</c:v>
                </c:pt>
                <c:pt idx="156">
                  <c:v>1</c:v>
                </c:pt>
                <c:pt idx="158">
                  <c:v>1</c:v>
                </c:pt>
                <c:pt idx="162">
                  <c:v>1</c:v>
                </c:pt>
                <c:pt idx="163">
                  <c:v>2</c:v>
                </c:pt>
                <c:pt idx="165">
                  <c:v>1</c:v>
                </c:pt>
                <c:pt idx="166">
                  <c:v>1</c:v>
                </c:pt>
                <c:pt idx="169">
                  <c:v>1</c:v>
                </c:pt>
                <c:pt idx="173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2</c:v>
                </c:pt>
                <c:pt idx="187">
                  <c:v>2</c:v>
                </c:pt>
                <c:pt idx="190">
                  <c:v>2</c:v>
                </c:pt>
                <c:pt idx="193">
                  <c:v>1</c:v>
                </c:pt>
                <c:pt idx="194">
                  <c:v>1</c:v>
                </c:pt>
                <c:pt idx="197">
                  <c:v>2</c:v>
                </c:pt>
                <c:pt idx="199">
                  <c:v>2</c:v>
                </c:pt>
                <c:pt idx="201">
                  <c:v>1</c:v>
                </c:pt>
                <c:pt idx="203">
                  <c:v>1</c:v>
                </c:pt>
                <c:pt idx="205">
                  <c:v>1</c:v>
                </c:pt>
                <c:pt idx="206">
                  <c:v>1</c:v>
                </c:pt>
                <c:pt idx="214">
                  <c:v>2</c:v>
                </c:pt>
                <c:pt idx="217">
                  <c:v>1</c:v>
                </c:pt>
                <c:pt idx="219">
                  <c:v>1</c:v>
                </c:pt>
                <c:pt idx="222">
                  <c:v>1</c:v>
                </c:pt>
                <c:pt idx="224">
                  <c:v>1</c:v>
                </c:pt>
                <c:pt idx="227">
                  <c:v>4</c:v>
                </c:pt>
                <c:pt idx="230">
                  <c:v>1</c:v>
                </c:pt>
                <c:pt idx="231">
                  <c:v>2</c:v>
                </c:pt>
                <c:pt idx="232">
                  <c:v>1</c:v>
                </c:pt>
                <c:pt idx="234">
                  <c:v>2</c:v>
                </c:pt>
                <c:pt idx="238">
                  <c:v>1</c:v>
                </c:pt>
                <c:pt idx="239">
                  <c:v>2</c:v>
                </c:pt>
                <c:pt idx="240">
                  <c:v>4</c:v>
                </c:pt>
                <c:pt idx="241">
                  <c:v>1</c:v>
                </c:pt>
                <c:pt idx="242">
                  <c:v>1</c:v>
                </c:pt>
                <c:pt idx="246">
                  <c:v>1</c:v>
                </c:pt>
                <c:pt idx="248">
                  <c:v>1</c:v>
                </c:pt>
                <c:pt idx="250">
                  <c:v>1</c:v>
                </c:pt>
                <c:pt idx="259">
                  <c:v>1</c:v>
                </c:pt>
                <c:pt idx="260">
                  <c:v>1</c:v>
                </c:pt>
                <c:pt idx="262">
                  <c:v>2</c:v>
                </c:pt>
                <c:pt idx="263">
                  <c:v>1</c:v>
                </c:pt>
                <c:pt idx="264">
                  <c:v>1</c:v>
                </c:pt>
                <c:pt idx="265">
                  <c:v>1</c:v>
                </c:pt>
                <c:pt idx="267">
                  <c:v>2</c:v>
                </c:pt>
                <c:pt idx="268">
                  <c:v>1</c:v>
                </c:pt>
                <c:pt idx="270">
                  <c:v>6</c:v>
                </c:pt>
                <c:pt idx="271">
                  <c:v>2</c:v>
                </c:pt>
                <c:pt idx="272">
                  <c:v>1</c:v>
                </c:pt>
                <c:pt idx="276">
                  <c:v>2</c:v>
                </c:pt>
                <c:pt idx="277">
                  <c:v>1</c:v>
                </c:pt>
                <c:pt idx="278">
                  <c:v>1</c:v>
                </c:pt>
                <c:pt idx="281">
                  <c:v>2</c:v>
                </c:pt>
                <c:pt idx="282">
                  <c:v>1</c:v>
                </c:pt>
                <c:pt idx="287">
                  <c:v>1</c:v>
                </c:pt>
                <c:pt idx="289">
                  <c:v>1</c:v>
                </c:pt>
                <c:pt idx="293">
                  <c:v>2</c:v>
                </c:pt>
                <c:pt idx="295">
                  <c:v>1</c:v>
                </c:pt>
                <c:pt idx="296">
                  <c:v>1</c:v>
                </c:pt>
                <c:pt idx="298">
                  <c:v>1</c:v>
                </c:pt>
                <c:pt idx="302">
                  <c:v>2</c:v>
                </c:pt>
                <c:pt idx="312">
                  <c:v>2</c:v>
                </c:pt>
                <c:pt idx="314">
                  <c:v>1</c:v>
                </c:pt>
                <c:pt idx="316">
                  <c:v>1</c:v>
                </c:pt>
                <c:pt idx="318">
                  <c:v>1</c:v>
                </c:pt>
                <c:pt idx="320">
                  <c:v>2</c:v>
                </c:pt>
                <c:pt idx="323">
                  <c:v>3</c:v>
                </c:pt>
                <c:pt idx="324">
                  <c:v>1</c:v>
                </c:pt>
                <c:pt idx="326">
                  <c:v>1</c:v>
                </c:pt>
                <c:pt idx="327">
                  <c:v>1</c:v>
                </c:pt>
                <c:pt idx="329">
                  <c:v>1</c:v>
                </c:pt>
                <c:pt idx="330">
                  <c:v>2</c:v>
                </c:pt>
                <c:pt idx="331">
                  <c:v>2</c:v>
                </c:pt>
                <c:pt idx="332">
                  <c:v>3</c:v>
                </c:pt>
                <c:pt idx="334">
                  <c:v>6</c:v>
                </c:pt>
                <c:pt idx="335">
                  <c:v>2</c:v>
                </c:pt>
                <c:pt idx="336">
                  <c:v>2</c:v>
                </c:pt>
                <c:pt idx="341">
                  <c:v>1</c:v>
                </c:pt>
                <c:pt idx="346">
                  <c:v>3</c:v>
                </c:pt>
                <c:pt idx="347">
                  <c:v>2</c:v>
                </c:pt>
                <c:pt idx="350">
                  <c:v>2</c:v>
                </c:pt>
                <c:pt idx="353">
                  <c:v>1</c:v>
                </c:pt>
                <c:pt idx="354">
                  <c:v>1</c:v>
                </c:pt>
                <c:pt idx="357">
                  <c:v>1</c:v>
                </c:pt>
                <c:pt idx="358">
                  <c:v>1</c:v>
                </c:pt>
                <c:pt idx="361">
                  <c:v>1</c:v>
                </c:pt>
                <c:pt idx="368">
                  <c:v>1</c:v>
                </c:pt>
                <c:pt idx="378">
                  <c:v>1</c:v>
                </c:pt>
                <c:pt idx="388">
                  <c:v>1</c:v>
                </c:pt>
                <c:pt idx="407">
                  <c:v>1</c:v>
                </c:pt>
                <c:pt idx="410">
                  <c:v>3</c:v>
                </c:pt>
                <c:pt idx="414">
                  <c:v>1</c:v>
                </c:pt>
                <c:pt idx="417">
                  <c:v>1</c:v>
                </c:pt>
                <c:pt idx="420">
                  <c:v>1</c:v>
                </c:pt>
                <c:pt idx="421">
                  <c:v>1</c:v>
                </c:pt>
                <c:pt idx="422">
                  <c:v>1</c:v>
                </c:pt>
                <c:pt idx="423">
                  <c:v>1</c:v>
                </c:pt>
                <c:pt idx="425">
                  <c:v>1</c:v>
                </c:pt>
                <c:pt idx="442">
                  <c:v>1</c:v>
                </c:pt>
                <c:pt idx="443">
                  <c:v>2</c:v>
                </c:pt>
                <c:pt idx="445">
                  <c:v>1</c:v>
                </c:pt>
                <c:pt idx="451">
                  <c:v>1</c:v>
                </c:pt>
                <c:pt idx="453">
                  <c:v>1</c:v>
                </c:pt>
                <c:pt idx="458">
                  <c:v>1</c:v>
                </c:pt>
                <c:pt idx="459">
                  <c:v>1</c:v>
                </c:pt>
                <c:pt idx="46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CA-4C7A-912D-D090AA70E0CB}"/>
            </c:ext>
          </c:extLst>
        </c:ser>
        <c:ser>
          <c:idx val="4"/>
          <c:order val="4"/>
          <c:tx>
            <c:strRef>
              <c:f>省市別輸入症例数変化!$H$1</c:f>
              <c:strCache>
                <c:ptCount val="1"/>
                <c:pt idx="0">
                  <c:v>雲南</c:v>
                </c:pt>
              </c:strCache>
            </c:strRef>
          </c:tx>
          <c:spPr>
            <a:solidFill>
              <a:srgbClr val="00FFFF"/>
            </a:solidFill>
            <a:ln>
              <a:noFill/>
            </a:ln>
            <a:effectLst/>
          </c:spPr>
          <c:invertIfNegative val="0"/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省市別輸入症例数変化!$H$2:$H$468</c:f>
              <c:numCache>
                <c:formatCode>General</c:formatCode>
                <c:ptCount val="467"/>
                <c:pt idx="2">
                  <c:v>3</c:v>
                </c:pt>
                <c:pt idx="4">
                  <c:v>1</c:v>
                </c:pt>
                <c:pt idx="14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30">
                  <c:v>2</c:v>
                </c:pt>
                <c:pt idx="31">
                  <c:v>1</c:v>
                </c:pt>
                <c:pt idx="32">
                  <c:v>3</c:v>
                </c:pt>
                <c:pt idx="43">
                  <c:v>2</c:v>
                </c:pt>
                <c:pt idx="44">
                  <c:v>2</c:v>
                </c:pt>
                <c:pt idx="52">
                  <c:v>1</c:v>
                </c:pt>
                <c:pt idx="69">
                  <c:v>1</c:v>
                </c:pt>
                <c:pt idx="70">
                  <c:v>1</c:v>
                </c:pt>
                <c:pt idx="76">
                  <c:v>1</c:v>
                </c:pt>
                <c:pt idx="85">
                  <c:v>3</c:v>
                </c:pt>
                <c:pt idx="98">
                  <c:v>1</c:v>
                </c:pt>
                <c:pt idx="99">
                  <c:v>1</c:v>
                </c:pt>
                <c:pt idx="106">
                  <c:v>1</c:v>
                </c:pt>
                <c:pt idx="107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6">
                  <c:v>2</c:v>
                </c:pt>
                <c:pt idx="118">
                  <c:v>1</c:v>
                </c:pt>
                <c:pt idx="126">
                  <c:v>2</c:v>
                </c:pt>
                <c:pt idx="132">
                  <c:v>1</c:v>
                </c:pt>
                <c:pt idx="142">
                  <c:v>1</c:v>
                </c:pt>
                <c:pt idx="191">
                  <c:v>2</c:v>
                </c:pt>
                <c:pt idx="194">
                  <c:v>1</c:v>
                </c:pt>
                <c:pt idx="214">
                  <c:v>1</c:v>
                </c:pt>
                <c:pt idx="225">
                  <c:v>1</c:v>
                </c:pt>
                <c:pt idx="240">
                  <c:v>1</c:v>
                </c:pt>
                <c:pt idx="241">
                  <c:v>2</c:v>
                </c:pt>
                <c:pt idx="244">
                  <c:v>1</c:v>
                </c:pt>
                <c:pt idx="245">
                  <c:v>3</c:v>
                </c:pt>
                <c:pt idx="246">
                  <c:v>1</c:v>
                </c:pt>
                <c:pt idx="248">
                  <c:v>3</c:v>
                </c:pt>
                <c:pt idx="250">
                  <c:v>1</c:v>
                </c:pt>
                <c:pt idx="253">
                  <c:v>1</c:v>
                </c:pt>
                <c:pt idx="254">
                  <c:v>1</c:v>
                </c:pt>
                <c:pt idx="256">
                  <c:v>1</c:v>
                </c:pt>
                <c:pt idx="258">
                  <c:v>2</c:v>
                </c:pt>
                <c:pt idx="262">
                  <c:v>1</c:v>
                </c:pt>
                <c:pt idx="268">
                  <c:v>3</c:v>
                </c:pt>
                <c:pt idx="275">
                  <c:v>1</c:v>
                </c:pt>
                <c:pt idx="285">
                  <c:v>1</c:v>
                </c:pt>
                <c:pt idx="287">
                  <c:v>2</c:v>
                </c:pt>
                <c:pt idx="288">
                  <c:v>1</c:v>
                </c:pt>
                <c:pt idx="289">
                  <c:v>2</c:v>
                </c:pt>
                <c:pt idx="290">
                  <c:v>2</c:v>
                </c:pt>
                <c:pt idx="291">
                  <c:v>1</c:v>
                </c:pt>
                <c:pt idx="293">
                  <c:v>1</c:v>
                </c:pt>
                <c:pt idx="294">
                  <c:v>1</c:v>
                </c:pt>
                <c:pt idx="295">
                  <c:v>6</c:v>
                </c:pt>
                <c:pt idx="296">
                  <c:v>5</c:v>
                </c:pt>
                <c:pt idx="297">
                  <c:v>2</c:v>
                </c:pt>
                <c:pt idx="298">
                  <c:v>1</c:v>
                </c:pt>
                <c:pt idx="300">
                  <c:v>3</c:v>
                </c:pt>
                <c:pt idx="301">
                  <c:v>2</c:v>
                </c:pt>
                <c:pt idx="302">
                  <c:v>2</c:v>
                </c:pt>
                <c:pt idx="303">
                  <c:v>4</c:v>
                </c:pt>
                <c:pt idx="304">
                  <c:v>3</c:v>
                </c:pt>
                <c:pt idx="307">
                  <c:v>3</c:v>
                </c:pt>
                <c:pt idx="308">
                  <c:v>2</c:v>
                </c:pt>
                <c:pt idx="309">
                  <c:v>5</c:v>
                </c:pt>
                <c:pt idx="310">
                  <c:v>5</c:v>
                </c:pt>
                <c:pt idx="311">
                  <c:v>5</c:v>
                </c:pt>
                <c:pt idx="312">
                  <c:v>4</c:v>
                </c:pt>
                <c:pt idx="313">
                  <c:v>2</c:v>
                </c:pt>
                <c:pt idx="314">
                  <c:v>2</c:v>
                </c:pt>
                <c:pt idx="316">
                  <c:v>4</c:v>
                </c:pt>
                <c:pt idx="317">
                  <c:v>4</c:v>
                </c:pt>
                <c:pt idx="318">
                  <c:v>5</c:v>
                </c:pt>
                <c:pt idx="319">
                  <c:v>8</c:v>
                </c:pt>
                <c:pt idx="322">
                  <c:v>9</c:v>
                </c:pt>
                <c:pt idx="323">
                  <c:v>4</c:v>
                </c:pt>
                <c:pt idx="324">
                  <c:v>4</c:v>
                </c:pt>
                <c:pt idx="325">
                  <c:v>3</c:v>
                </c:pt>
                <c:pt idx="326">
                  <c:v>6</c:v>
                </c:pt>
                <c:pt idx="327">
                  <c:v>10</c:v>
                </c:pt>
                <c:pt idx="328">
                  <c:v>7</c:v>
                </c:pt>
                <c:pt idx="329">
                  <c:v>15</c:v>
                </c:pt>
                <c:pt idx="330">
                  <c:v>11</c:v>
                </c:pt>
                <c:pt idx="331">
                  <c:v>11</c:v>
                </c:pt>
                <c:pt idx="332">
                  <c:v>5</c:v>
                </c:pt>
                <c:pt idx="333">
                  <c:v>41</c:v>
                </c:pt>
                <c:pt idx="334">
                  <c:v>6</c:v>
                </c:pt>
                <c:pt idx="335">
                  <c:v>21</c:v>
                </c:pt>
                <c:pt idx="336">
                  <c:v>14</c:v>
                </c:pt>
                <c:pt idx="337">
                  <c:v>5</c:v>
                </c:pt>
                <c:pt idx="338">
                  <c:v>6</c:v>
                </c:pt>
                <c:pt idx="339">
                  <c:v>18</c:v>
                </c:pt>
                <c:pt idx="340">
                  <c:v>19</c:v>
                </c:pt>
                <c:pt idx="341">
                  <c:v>16</c:v>
                </c:pt>
                <c:pt idx="342">
                  <c:v>16</c:v>
                </c:pt>
                <c:pt idx="343">
                  <c:v>21</c:v>
                </c:pt>
                <c:pt idx="344">
                  <c:v>9</c:v>
                </c:pt>
                <c:pt idx="345">
                  <c:v>7</c:v>
                </c:pt>
                <c:pt idx="346">
                  <c:v>16</c:v>
                </c:pt>
                <c:pt idx="347">
                  <c:v>8</c:v>
                </c:pt>
                <c:pt idx="348">
                  <c:v>7</c:v>
                </c:pt>
                <c:pt idx="349">
                  <c:v>8</c:v>
                </c:pt>
                <c:pt idx="350">
                  <c:v>10</c:v>
                </c:pt>
                <c:pt idx="351">
                  <c:v>11</c:v>
                </c:pt>
                <c:pt idx="352">
                  <c:v>4</c:v>
                </c:pt>
                <c:pt idx="353">
                  <c:v>8</c:v>
                </c:pt>
                <c:pt idx="354">
                  <c:v>11</c:v>
                </c:pt>
                <c:pt idx="355">
                  <c:v>5</c:v>
                </c:pt>
                <c:pt idx="356">
                  <c:v>5</c:v>
                </c:pt>
                <c:pt idx="357">
                  <c:v>9</c:v>
                </c:pt>
                <c:pt idx="358">
                  <c:v>5</c:v>
                </c:pt>
                <c:pt idx="359">
                  <c:v>3</c:v>
                </c:pt>
                <c:pt idx="360">
                  <c:v>11</c:v>
                </c:pt>
                <c:pt idx="361">
                  <c:v>15</c:v>
                </c:pt>
                <c:pt idx="362">
                  <c:v>8</c:v>
                </c:pt>
                <c:pt idx="363">
                  <c:v>6</c:v>
                </c:pt>
                <c:pt idx="364">
                  <c:v>6</c:v>
                </c:pt>
                <c:pt idx="365">
                  <c:v>3</c:v>
                </c:pt>
                <c:pt idx="366">
                  <c:v>7</c:v>
                </c:pt>
                <c:pt idx="367">
                  <c:v>3</c:v>
                </c:pt>
                <c:pt idx="368">
                  <c:v>4</c:v>
                </c:pt>
                <c:pt idx="369">
                  <c:v>6</c:v>
                </c:pt>
                <c:pt idx="370">
                  <c:v>7</c:v>
                </c:pt>
                <c:pt idx="371">
                  <c:v>8</c:v>
                </c:pt>
                <c:pt idx="372">
                  <c:v>7</c:v>
                </c:pt>
                <c:pt idx="373">
                  <c:v>17</c:v>
                </c:pt>
                <c:pt idx="374">
                  <c:v>3</c:v>
                </c:pt>
                <c:pt idx="375">
                  <c:v>22</c:v>
                </c:pt>
                <c:pt idx="376">
                  <c:v>4</c:v>
                </c:pt>
                <c:pt idx="377">
                  <c:v>8</c:v>
                </c:pt>
                <c:pt idx="378">
                  <c:v>9</c:v>
                </c:pt>
                <c:pt idx="379">
                  <c:v>6</c:v>
                </c:pt>
                <c:pt idx="380">
                  <c:v>9</c:v>
                </c:pt>
                <c:pt idx="381">
                  <c:v>4</c:v>
                </c:pt>
                <c:pt idx="382">
                  <c:v>22</c:v>
                </c:pt>
                <c:pt idx="383">
                  <c:v>9</c:v>
                </c:pt>
                <c:pt idx="384">
                  <c:v>17</c:v>
                </c:pt>
                <c:pt idx="385">
                  <c:v>4</c:v>
                </c:pt>
                <c:pt idx="386">
                  <c:v>13</c:v>
                </c:pt>
                <c:pt idx="387">
                  <c:v>11</c:v>
                </c:pt>
                <c:pt idx="388">
                  <c:v>17</c:v>
                </c:pt>
                <c:pt idx="389">
                  <c:v>14</c:v>
                </c:pt>
                <c:pt idx="390">
                  <c:v>13</c:v>
                </c:pt>
                <c:pt idx="391">
                  <c:v>22</c:v>
                </c:pt>
                <c:pt idx="392">
                  <c:v>16</c:v>
                </c:pt>
                <c:pt idx="393">
                  <c:v>9</c:v>
                </c:pt>
                <c:pt idx="394">
                  <c:v>9</c:v>
                </c:pt>
                <c:pt idx="395">
                  <c:v>9</c:v>
                </c:pt>
                <c:pt idx="396">
                  <c:v>12</c:v>
                </c:pt>
                <c:pt idx="397">
                  <c:v>14</c:v>
                </c:pt>
                <c:pt idx="398">
                  <c:v>5</c:v>
                </c:pt>
                <c:pt idx="399">
                  <c:v>13</c:v>
                </c:pt>
                <c:pt idx="400">
                  <c:v>7</c:v>
                </c:pt>
                <c:pt idx="401">
                  <c:v>10</c:v>
                </c:pt>
                <c:pt idx="402">
                  <c:v>12</c:v>
                </c:pt>
                <c:pt idx="403">
                  <c:v>11</c:v>
                </c:pt>
                <c:pt idx="404">
                  <c:v>8</c:v>
                </c:pt>
                <c:pt idx="405">
                  <c:v>5</c:v>
                </c:pt>
                <c:pt idx="406">
                  <c:v>9</c:v>
                </c:pt>
                <c:pt idx="407">
                  <c:v>14</c:v>
                </c:pt>
                <c:pt idx="408">
                  <c:v>9</c:v>
                </c:pt>
                <c:pt idx="409">
                  <c:v>7</c:v>
                </c:pt>
                <c:pt idx="410">
                  <c:v>5</c:v>
                </c:pt>
                <c:pt idx="411">
                  <c:v>13</c:v>
                </c:pt>
                <c:pt idx="412">
                  <c:v>13</c:v>
                </c:pt>
                <c:pt idx="413">
                  <c:v>6</c:v>
                </c:pt>
                <c:pt idx="414">
                  <c:v>3</c:v>
                </c:pt>
                <c:pt idx="415">
                  <c:v>10</c:v>
                </c:pt>
                <c:pt idx="416">
                  <c:v>14</c:v>
                </c:pt>
                <c:pt idx="417">
                  <c:v>5</c:v>
                </c:pt>
                <c:pt idx="418">
                  <c:v>5</c:v>
                </c:pt>
                <c:pt idx="419">
                  <c:v>6</c:v>
                </c:pt>
                <c:pt idx="420">
                  <c:v>3</c:v>
                </c:pt>
                <c:pt idx="421">
                  <c:v>1</c:v>
                </c:pt>
                <c:pt idx="422">
                  <c:v>2</c:v>
                </c:pt>
                <c:pt idx="423">
                  <c:v>6</c:v>
                </c:pt>
                <c:pt idx="424">
                  <c:v>4</c:v>
                </c:pt>
                <c:pt idx="427">
                  <c:v>4</c:v>
                </c:pt>
                <c:pt idx="428">
                  <c:v>1</c:v>
                </c:pt>
                <c:pt idx="429">
                  <c:v>1</c:v>
                </c:pt>
                <c:pt idx="434">
                  <c:v>2</c:v>
                </c:pt>
                <c:pt idx="437">
                  <c:v>4</c:v>
                </c:pt>
                <c:pt idx="438">
                  <c:v>2</c:v>
                </c:pt>
                <c:pt idx="439">
                  <c:v>2</c:v>
                </c:pt>
                <c:pt idx="440">
                  <c:v>3</c:v>
                </c:pt>
                <c:pt idx="441">
                  <c:v>1</c:v>
                </c:pt>
                <c:pt idx="442">
                  <c:v>2</c:v>
                </c:pt>
                <c:pt idx="443">
                  <c:v>9</c:v>
                </c:pt>
                <c:pt idx="444">
                  <c:v>6</c:v>
                </c:pt>
                <c:pt idx="445">
                  <c:v>2</c:v>
                </c:pt>
                <c:pt idx="446">
                  <c:v>1</c:v>
                </c:pt>
                <c:pt idx="447">
                  <c:v>6</c:v>
                </c:pt>
                <c:pt idx="448">
                  <c:v>5</c:v>
                </c:pt>
                <c:pt idx="449">
                  <c:v>6</c:v>
                </c:pt>
                <c:pt idx="450">
                  <c:v>2</c:v>
                </c:pt>
                <c:pt idx="451">
                  <c:v>4</c:v>
                </c:pt>
                <c:pt idx="452">
                  <c:v>5</c:v>
                </c:pt>
                <c:pt idx="453">
                  <c:v>4</c:v>
                </c:pt>
                <c:pt idx="454">
                  <c:v>1</c:v>
                </c:pt>
                <c:pt idx="455">
                  <c:v>1</c:v>
                </c:pt>
                <c:pt idx="456">
                  <c:v>2</c:v>
                </c:pt>
                <c:pt idx="457">
                  <c:v>2</c:v>
                </c:pt>
                <c:pt idx="458">
                  <c:v>4</c:v>
                </c:pt>
                <c:pt idx="459">
                  <c:v>3</c:v>
                </c:pt>
                <c:pt idx="460">
                  <c:v>3</c:v>
                </c:pt>
                <c:pt idx="461">
                  <c:v>3</c:v>
                </c:pt>
                <c:pt idx="46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CA-4C7A-912D-D090AA70E0CB}"/>
            </c:ext>
          </c:extLst>
        </c:ser>
        <c:ser>
          <c:idx val="5"/>
          <c:order val="5"/>
          <c:tx>
            <c:strRef>
              <c:f>省市別輸入症例数変化!$I$1</c:f>
              <c:strCache>
                <c:ptCount val="1"/>
                <c:pt idx="0">
                  <c:v>福建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省市別輸入症例数変化!$I$2:$I$468</c:f>
              <c:numCache>
                <c:formatCode>General</c:formatCode>
                <c:ptCount val="46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7">
                  <c:v>1</c:v>
                </c:pt>
                <c:pt idx="21">
                  <c:v>1</c:v>
                </c:pt>
                <c:pt idx="23">
                  <c:v>2</c:v>
                </c:pt>
                <c:pt idx="25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5">
                  <c:v>1</c:v>
                </c:pt>
                <c:pt idx="36">
                  <c:v>4</c:v>
                </c:pt>
                <c:pt idx="37">
                  <c:v>2</c:v>
                </c:pt>
                <c:pt idx="38">
                  <c:v>1</c:v>
                </c:pt>
                <c:pt idx="39">
                  <c:v>5</c:v>
                </c:pt>
                <c:pt idx="41">
                  <c:v>2</c:v>
                </c:pt>
                <c:pt idx="44">
                  <c:v>2</c:v>
                </c:pt>
                <c:pt idx="47">
                  <c:v>1</c:v>
                </c:pt>
                <c:pt idx="50">
                  <c:v>1</c:v>
                </c:pt>
                <c:pt idx="51">
                  <c:v>1</c:v>
                </c:pt>
                <c:pt idx="55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7</c:v>
                </c:pt>
                <c:pt idx="63">
                  <c:v>2</c:v>
                </c:pt>
                <c:pt idx="65">
                  <c:v>1</c:v>
                </c:pt>
                <c:pt idx="66">
                  <c:v>1</c:v>
                </c:pt>
                <c:pt idx="68">
                  <c:v>1</c:v>
                </c:pt>
                <c:pt idx="69">
                  <c:v>4</c:v>
                </c:pt>
                <c:pt idx="71">
                  <c:v>1</c:v>
                </c:pt>
                <c:pt idx="73">
                  <c:v>4</c:v>
                </c:pt>
                <c:pt idx="74">
                  <c:v>2</c:v>
                </c:pt>
                <c:pt idx="75">
                  <c:v>1</c:v>
                </c:pt>
                <c:pt idx="76">
                  <c:v>2</c:v>
                </c:pt>
                <c:pt idx="77">
                  <c:v>9</c:v>
                </c:pt>
                <c:pt idx="78">
                  <c:v>1</c:v>
                </c:pt>
                <c:pt idx="80">
                  <c:v>3</c:v>
                </c:pt>
                <c:pt idx="82">
                  <c:v>1</c:v>
                </c:pt>
                <c:pt idx="84">
                  <c:v>1</c:v>
                </c:pt>
                <c:pt idx="89">
                  <c:v>2</c:v>
                </c:pt>
                <c:pt idx="90">
                  <c:v>6</c:v>
                </c:pt>
                <c:pt idx="92">
                  <c:v>4</c:v>
                </c:pt>
                <c:pt idx="93">
                  <c:v>1</c:v>
                </c:pt>
                <c:pt idx="94">
                  <c:v>4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2</c:v>
                </c:pt>
                <c:pt idx="99">
                  <c:v>4</c:v>
                </c:pt>
                <c:pt idx="101">
                  <c:v>2</c:v>
                </c:pt>
                <c:pt idx="102">
                  <c:v>1</c:v>
                </c:pt>
                <c:pt idx="104">
                  <c:v>2</c:v>
                </c:pt>
                <c:pt idx="105">
                  <c:v>1</c:v>
                </c:pt>
                <c:pt idx="106">
                  <c:v>6</c:v>
                </c:pt>
                <c:pt idx="107">
                  <c:v>1</c:v>
                </c:pt>
                <c:pt idx="110">
                  <c:v>1</c:v>
                </c:pt>
                <c:pt idx="112">
                  <c:v>1</c:v>
                </c:pt>
                <c:pt idx="116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2</c:v>
                </c:pt>
                <c:pt idx="124">
                  <c:v>1</c:v>
                </c:pt>
                <c:pt idx="126">
                  <c:v>1</c:v>
                </c:pt>
                <c:pt idx="129">
                  <c:v>1</c:v>
                </c:pt>
                <c:pt idx="130">
                  <c:v>2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2</c:v>
                </c:pt>
                <c:pt idx="135">
                  <c:v>1</c:v>
                </c:pt>
                <c:pt idx="136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6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9">
                  <c:v>2</c:v>
                </c:pt>
                <c:pt idx="150">
                  <c:v>1</c:v>
                </c:pt>
                <c:pt idx="152">
                  <c:v>1</c:v>
                </c:pt>
                <c:pt idx="154">
                  <c:v>1</c:v>
                </c:pt>
                <c:pt idx="157">
                  <c:v>1</c:v>
                </c:pt>
                <c:pt idx="158">
                  <c:v>1</c:v>
                </c:pt>
                <c:pt idx="162">
                  <c:v>3</c:v>
                </c:pt>
                <c:pt idx="163">
                  <c:v>2</c:v>
                </c:pt>
                <c:pt idx="167">
                  <c:v>3</c:v>
                </c:pt>
                <c:pt idx="168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85">
                  <c:v>1</c:v>
                </c:pt>
                <c:pt idx="191">
                  <c:v>2</c:v>
                </c:pt>
                <c:pt idx="199">
                  <c:v>1</c:v>
                </c:pt>
                <c:pt idx="202">
                  <c:v>1</c:v>
                </c:pt>
                <c:pt idx="205">
                  <c:v>2</c:v>
                </c:pt>
                <c:pt idx="206">
                  <c:v>1</c:v>
                </c:pt>
                <c:pt idx="208">
                  <c:v>1</c:v>
                </c:pt>
                <c:pt idx="213">
                  <c:v>2</c:v>
                </c:pt>
                <c:pt idx="217">
                  <c:v>1</c:v>
                </c:pt>
                <c:pt idx="222">
                  <c:v>1</c:v>
                </c:pt>
                <c:pt idx="225">
                  <c:v>9</c:v>
                </c:pt>
                <c:pt idx="226">
                  <c:v>1</c:v>
                </c:pt>
                <c:pt idx="227">
                  <c:v>1</c:v>
                </c:pt>
                <c:pt idx="229">
                  <c:v>1</c:v>
                </c:pt>
                <c:pt idx="231">
                  <c:v>1</c:v>
                </c:pt>
                <c:pt idx="232">
                  <c:v>2</c:v>
                </c:pt>
                <c:pt idx="234">
                  <c:v>4</c:v>
                </c:pt>
                <c:pt idx="235">
                  <c:v>1</c:v>
                </c:pt>
                <c:pt idx="236">
                  <c:v>1</c:v>
                </c:pt>
                <c:pt idx="238">
                  <c:v>1</c:v>
                </c:pt>
                <c:pt idx="240">
                  <c:v>1</c:v>
                </c:pt>
                <c:pt idx="242">
                  <c:v>2</c:v>
                </c:pt>
                <c:pt idx="247">
                  <c:v>3</c:v>
                </c:pt>
                <c:pt idx="248">
                  <c:v>1</c:v>
                </c:pt>
                <c:pt idx="252">
                  <c:v>1</c:v>
                </c:pt>
                <c:pt idx="253">
                  <c:v>1</c:v>
                </c:pt>
                <c:pt idx="254">
                  <c:v>1</c:v>
                </c:pt>
                <c:pt idx="259">
                  <c:v>2</c:v>
                </c:pt>
                <c:pt idx="263">
                  <c:v>2</c:v>
                </c:pt>
                <c:pt idx="266">
                  <c:v>1</c:v>
                </c:pt>
                <c:pt idx="270">
                  <c:v>1</c:v>
                </c:pt>
                <c:pt idx="273">
                  <c:v>11</c:v>
                </c:pt>
                <c:pt idx="275">
                  <c:v>2</c:v>
                </c:pt>
                <c:pt idx="276">
                  <c:v>1</c:v>
                </c:pt>
                <c:pt idx="277">
                  <c:v>2</c:v>
                </c:pt>
                <c:pt idx="278">
                  <c:v>1</c:v>
                </c:pt>
                <c:pt idx="279">
                  <c:v>1</c:v>
                </c:pt>
                <c:pt idx="281">
                  <c:v>1</c:v>
                </c:pt>
                <c:pt idx="282">
                  <c:v>2</c:v>
                </c:pt>
                <c:pt idx="283">
                  <c:v>1</c:v>
                </c:pt>
                <c:pt idx="285">
                  <c:v>3</c:v>
                </c:pt>
                <c:pt idx="286">
                  <c:v>1</c:v>
                </c:pt>
                <c:pt idx="288">
                  <c:v>3</c:v>
                </c:pt>
                <c:pt idx="289">
                  <c:v>1</c:v>
                </c:pt>
                <c:pt idx="291">
                  <c:v>2</c:v>
                </c:pt>
                <c:pt idx="292">
                  <c:v>1</c:v>
                </c:pt>
                <c:pt idx="294">
                  <c:v>3</c:v>
                </c:pt>
                <c:pt idx="295">
                  <c:v>1</c:v>
                </c:pt>
                <c:pt idx="296">
                  <c:v>1</c:v>
                </c:pt>
                <c:pt idx="298">
                  <c:v>1</c:v>
                </c:pt>
                <c:pt idx="300">
                  <c:v>3</c:v>
                </c:pt>
                <c:pt idx="301">
                  <c:v>5</c:v>
                </c:pt>
                <c:pt idx="302">
                  <c:v>4</c:v>
                </c:pt>
                <c:pt idx="303">
                  <c:v>1</c:v>
                </c:pt>
                <c:pt idx="304">
                  <c:v>1</c:v>
                </c:pt>
                <c:pt idx="305">
                  <c:v>7</c:v>
                </c:pt>
                <c:pt idx="306">
                  <c:v>1</c:v>
                </c:pt>
                <c:pt idx="307">
                  <c:v>1</c:v>
                </c:pt>
                <c:pt idx="309">
                  <c:v>4</c:v>
                </c:pt>
                <c:pt idx="310">
                  <c:v>4</c:v>
                </c:pt>
                <c:pt idx="311">
                  <c:v>3</c:v>
                </c:pt>
                <c:pt idx="312">
                  <c:v>3</c:v>
                </c:pt>
                <c:pt idx="313">
                  <c:v>2</c:v>
                </c:pt>
                <c:pt idx="314">
                  <c:v>3</c:v>
                </c:pt>
                <c:pt idx="315">
                  <c:v>5</c:v>
                </c:pt>
                <c:pt idx="316">
                  <c:v>1</c:v>
                </c:pt>
                <c:pt idx="317">
                  <c:v>2</c:v>
                </c:pt>
                <c:pt idx="319">
                  <c:v>1</c:v>
                </c:pt>
                <c:pt idx="320">
                  <c:v>1</c:v>
                </c:pt>
                <c:pt idx="321">
                  <c:v>2</c:v>
                </c:pt>
                <c:pt idx="325">
                  <c:v>4</c:v>
                </c:pt>
                <c:pt idx="326">
                  <c:v>2</c:v>
                </c:pt>
                <c:pt idx="327">
                  <c:v>1</c:v>
                </c:pt>
                <c:pt idx="328">
                  <c:v>1</c:v>
                </c:pt>
                <c:pt idx="330">
                  <c:v>4</c:v>
                </c:pt>
                <c:pt idx="331">
                  <c:v>4</c:v>
                </c:pt>
                <c:pt idx="332">
                  <c:v>1</c:v>
                </c:pt>
                <c:pt idx="333">
                  <c:v>1</c:v>
                </c:pt>
                <c:pt idx="334">
                  <c:v>1</c:v>
                </c:pt>
                <c:pt idx="337">
                  <c:v>4</c:v>
                </c:pt>
                <c:pt idx="338">
                  <c:v>4</c:v>
                </c:pt>
                <c:pt idx="339">
                  <c:v>5</c:v>
                </c:pt>
                <c:pt idx="341">
                  <c:v>3</c:v>
                </c:pt>
                <c:pt idx="342">
                  <c:v>3</c:v>
                </c:pt>
                <c:pt idx="343">
                  <c:v>3</c:v>
                </c:pt>
                <c:pt idx="344">
                  <c:v>2</c:v>
                </c:pt>
                <c:pt idx="346">
                  <c:v>4</c:v>
                </c:pt>
                <c:pt idx="347">
                  <c:v>1</c:v>
                </c:pt>
                <c:pt idx="348">
                  <c:v>4</c:v>
                </c:pt>
                <c:pt idx="349">
                  <c:v>3</c:v>
                </c:pt>
                <c:pt idx="354">
                  <c:v>3</c:v>
                </c:pt>
                <c:pt idx="356">
                  <c:v>1</c:v>
                </c:pt>
                <c:pt idx="358">
                  <c:v>11</c:v>
                </c:pt>
                <c:pt idx="359">
                  <c:v>1</c:v>
                </c:pt>
                <c:pt idx="360">
                  <c:v>4</c:v>
                </c:pt>
                <c:pt idx="362">
                  <c:v>2</c:v>
                </c:pt>
                <c:pt idx="363">
                  <c:v>4</c:v>
                </c:pt>
                <c:pt idx="364">
                  <c:v>2</c:v>
                </c:pt>
                <c:pt idx="365">
                  <c:v>1</c:v>
                </c:pt>
                <c:pt idx="368">
                  <c:v>2</c:v>
                </c:pt>
                <c:pt idx="370">
                  <c:v>1</c:v>
                </c:pt>
                <c:pt idx="372">
                  <c:v>1</c:v>
                </c:pt>
                <c:pt idx="373">
                  <c:v>1</c:v>
                </c:pt>
                <c:pt idx="374">
                  <c:v>1</c:v>
                </c:pt>
                <c:pt idx="375">
                  <c:v>2</c:v>
                </c:pt>
                <c:pt idx="376">
                  <c:v>1</c:v>
                </c:pt>
                <c:pt idx="377">
                  <c:v>1</c:v>
                </c:pt>
                <c:pt idx="379">
                  <c:v>2</c:v>
                </c:pt>
                <c:pt idx="381">
                  <c:v>1</c:v>
                </c:pt>
                <c:pt idx="382">
                  <c:v>4</c:v>
                </c:pt>
                <c:pt idx="384">
                  <c:v>2</c:v>
                </c:pt>
                <c:pt idx="385">
                  <c:v>1</c:v>
                </c:pt>
                <c:pt idx="386">
                  <c:v>2</c:v>
                </c:pt>
                <c:pt idx="387">
                  <c:v>1</c:v>
                </c:pt>
                <c:pt idx="389">
                  <c:v>1</c:v>
                </c:pt>
                <c:pt idx="390">
                  <c:v>1</c:v>
                </c:pt>
                <c:pt idx="395">
                  <c:v>1</c:v>
                </c:pt>
                <c:pt idx="396">
                  <c:v>2</c:v>
                </c:pt>
                <c:pt idx="397">
                  <c:v>2</c:v>
                </c:pt>
                <c:pt idx="399">
                  <c:v>1</c:v>
                </c:pt>
                <c:pt idx="400">
                  <c:v>1</c:v>
                </c:pt>
                <c:pt idx="404">
                  <c:v>2</c:v>
                </c:pt>
                <c:pt idx="405">
                  <c:v>1</c:v>
                </c:pt>
                <c:pt idx="408">
                  <c:v>4</c:v>
                </c:pt>
                <c:pt idx="410">
                  <c:v>2</c:v>
                </c:pt>
                <c:pt idx="411">
                  <c:v>1</c:v>
                </c:pt>
                <c:pt idx="414">
                  <c:v>1</c:v>
                </c:pt>
                <c:pt idx="415">
                  <c:v>1</c:v>
                </c:pt>
                <c:pt idx="417">
                  <c:v>1</c:v>
                </c:pt>
                <c:pt idx="418">
                  <c:v>1</c:v>
                </c:pt>
                <c:pt idx="424">
                  <c:v>1</c:v>
                </c:pt>
                <c:pt idx="425">
                  <c:v>1</c:v>
                </c:pt>
                <c:pt idx="428">
                  <c:v>2</c:v>
                </c:pt>
                <c:pt idx="431">
                  <c:v>1</c:v>
                </c:pt>
                <c:pt idx="432">
                  <c:v>1</c:v>
                </c:pt>
                <c:pt idx="433">
                  <c:v>2</c:v>
                </c:pt>
                <c:pt idx="435">
                  <c:v>1</c:v>
                </c:pt>
                <c:pt idx="437">
                  <c:v>3</c:v>
                </c:pt>
                <c:pt idx="438">
                  <c:v>2</c:v>
                </c:pt>
                <c:pt idx="442">
                  <c:v>3</c:v>
                </c:pt>
                <c:pt idx="443">
                  <c:v>1</c:v>
                </c:pt>
                <c:pt idx="444">
                  <c:v>1</c:v>
                </c:pt>
                <c:pt idx="445">
                  <c:v>1</c:v>
                </c:pt>
                <c:pt idx="448">
                  <c:v>1</c:v>
                </c:pt>
                <c:pt idx="449">
                  <c:v>1</c:v>
                </c:pt>
                <c:pt idx="451">
                  <c:v>2</c:v>
                </c:pt>
                <c:pt idx="456">
                  <c:v>1</c:v>
                </c:pt>
                <c:pt idx="46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CA-4C7A-912D-D090AA70E0CB}"/>
            </c:ext>
          </c:extLst>
        </c:ser>
        <c:ser>
          <c:idx val="6"/>
          <c:order val="6"/>
          <c:tx>
            <c:strRef>
              <c:f>省市別輸入症例数変化!$J$1</c:f>
              <c:strCache>
                <c:ptCount val="1"/>
                <c:pt idx="0">
                  <c:v>其の他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省市別輸入症例数変化!$C$2:$C$468</c:f>
              <c:numCache>
                <c:formatCode>m"月"d"日"</c:formatCode>
                <c:ptCount val="467"/>
                <c:pt idx="0">
                  <c:v>44064</c:v>
                </c:pt>
                <c:pt idx="1">
                  <c:v>44065</c:v>
                </c:pt>
                <c:pt idx="2">
                  <c:v>44066</c:v>
                </c:pt>
                <c:pt idx="3">
                  <c:v>44067</c:v>
                </c:pt>
                <c:pt idx="4">
                  <c:v>44068</c:v>
                </c:pt>
                <c:pt idx="5">
                  <c:v>44069</c:v>
                </c:pt>
                <c:pt idx="6">
                  <c:v>44070</c:v>
                </c:pt>
                <c:pt idx="7">
                  <c:v>44071</c:v>
                </c:pt>
                <c:pt idx="8">
                  <c:v>44072</c:v>
                </c:pt>
                <c:pt idx="9">
                  <c:v>44073</c:v>
                </c:pt>
                <c:pt idx="10">
                  <c:v>44074</c:v>
                </c:pt>
                <c:pt idx="11">
                  <c:v>44075</c:v>
                </c:pt>
                <c:pt idx="12">
                  <c:v>44076</c:v>
                </c:pt>
                <c:pt idx="13">
                  <c:v>44077</c:v>
                </c:pt>
                <c:pt idx="14">
                  <c:v>44078</c:v>
                </c:pt>
                <c:pt idx="15">
                  <c:v>44079</c:v>
                </c:pt>
                <c:pt idx="16">
                  <c:v>44080</c:v>
                </c:pt>
                <c:pt idx="17">
                  <c:v>44081</c:v>
                </c:pt>
                <c:pt idx="18">
                  <c:v>44082</c:v>
                </c:pt>
                <c:pt idx="19">
                  <c:v>44083</c:v>
                </c:pt>
                <c:pt idx="20">
                  <c:v>44084</c:v>
                </c:pt>
                <c:pt idx="21">
                  <c:v>44085</c:v>
                </c:pt>
                <c:pt idx="22">
                  <c:v>44086</c:v>
                </c:pt>
                <c:pt idx="23">
                  <c:v>44087</c:v>
                </c:pt>
                <c:pt idx="24">
                  <c:v>44088</c:v>
                </c:pt>
                <c:pt idx="25">
                  <c:v>44089</c:v>
                </c:pt>
                <c:pt idx="26">
                  <c:v>44090</c:v>
                </c:pt>
                <c:pt idx="27">
                  <c:v>44091</c:v>
                </c:pt>
                <c:pt idx="28">
                  <c:v>44092</c:v>
                </c:pt>
                <c:pt idx="29">
                  <c:v>44093</c:v>
                </c:pt>
                <c:pt idx="30">
                  <c:v>44094</c:v>
                </c:pt>
                <c:pt idx="31">
                  <c:v>44095</c:v>
                </c:pt>
                <c:pt idx="32">
                  <c:v>44096</c:v>
                </c:pt>
                <c:pt idx="33">
                  <c:v>44097</c:v>
                </c:pt>
                <c:pt idx="34">
                  <c:v>44098</c:v>
                </c:pt>
                <c:pt idx="35">
                  <c:v>44099</c:v>
                </c:pt>
                <c:pt idx="36">
                  <c:v>44100</c:v>
                </c:pt>
                <c:pt idx="37">
                  <c:v>44101</c:v>
                </c:pt>
                <c:pt idx="38">
                  <c:v>44102</c:v>
                </c:pt>
                <c:pt idx="39">
                  <c:v>44103</c:v>
                </c:pt>
                <c:pt idx="40">
                  <c:v>44104</c:v>
                </c:pt>
                <c:pt idx="41">
                  <c:v>44105</c:v>
                </c:pt>
                <c:pt idx="42">
                  <c:v>44106</c:v>
                </c:pt>
                <c:pt idx="43">
                  <c:v>44107</c:v>
                </c:pt>
                <c:pt idx="44">
                  <c:v>44108</c:v>
                </c:pt>
                <c:pt idx="45">
                  <c:v>44109</c:v>
                </c:pt>
                <c:pt idx="46">
                  <c:v>44110</c:v>
                </c:pt>
                <c:pt idx="47">
                  <c:v>44111</c:v>
                </c:pt>
                <c:pt idx="48">
                  <c:v>44112</c:v>
                </c:pt>
                <c:pt idx="49">
                  <c:v>44113</c:v>
                </c:pt>
                <c:pt idx="50">
                  <c:v>44114</c:v>
                </c:pt>
                <c:pt idx="51">
                  <c:v>44115</c:v>
                </c:pt>
                <c:pt idx="52">
                  <c:v>44116</c:v>
                </c:pt>
                <c:pt idx="53">
                  <c:v>44117</c:v>
                </c:pt>
                <c:pt idx="54">
                  <c:v>44118</c:v>
                </c:pt>
                <c:pt idx="55">
                  <c:v>44119</c:v>
                </c:pt>
                <c:pt idx="56">
                  <c:v>44120</c:v>
                </c:pt>
                <c:pt idx="57">
                  <c:v>44121</c:v>
                </c:pt>
                <c:pt idx="58">
                  <c:v>44122</c:v>
                </c:pt>
                <c:pt idx="59">
                  <c:v>44123</c:v>
                </c:pt>
                <c:pt idx="60">
                  <c:v>44124</c:v>
                </c:pt>
                <c:pt idx="61">
                  <c:v>44125</c:v>
                </c:pt>
                <c:pt idx="62">
                  <c:v>44126</c:v>
                </c:pt>
                <c:pt idx="63">
                  <c:v>44127</c:v>
                </c:pt>
                <c:pt idx="64">
                  <c:v>44128</c:v>
                </c:pt>
                <c:pt idx="65">
                  <c:v>44129</c:v>
                </c:pt>
                <c:pt idx="66">
                  <c:v>44130</c:v>
                </c:pt>
                <c:pt idx="67">
                  <c:v>44131</c:v>
                </c:pt>
                <c:pt idx="68">
                  <c:v>44132</c:v>
                </c:pt>
                <c:pt idx="69">
                  <c:v>44133</c:v>
                </c:pt>
                <c:pt idx="70">
                  <c:v>44134</c:v>
                </c:pt>
                <c:pt idx="71">
                  <c:v>44135</c:v>
                </c:pt>
                <c:pt idx="72">
                  <c:v>44136</c:v>
                </c:pt>
                <c:pt idx="73">
                  <c:v>44137</c:v>
                </c:pt>
                <c:pt idx="74">
                  <c:v>44138</c:v>
                </c:pt>
                <c:pt idx="75">
                  <c:v>44139</c:v>
                </c:pt>
                <c:pt idx="76">
                  <c:v>44140</c:v>
                </c:pt>
                <c:pt idx="77">
                  <c:v>44141</c:v>
                </c:pt>
                <c:pt idx="78">
                  <c:v>44142</c:v>
                </c:pt>
                <c:pt idx="79">
                  <c:v>44143</c:v>
                </c:pt>
                <c:pt idx="80">
                  <c:v>44144</c:v>
                </c:pt>
                <c:pt idx="81">
                  <c:v>44145</c:v>
                </c:pt>
                <c:pt idx="82">
                  <c:v>44146</c:v>
                </c:pt>
                <c:pt idx="83">
                  <c:v>44147</c:v>
                </c:pt>
                <c:pt idx="84">
                  <c:v>44148</c:v>
                </c:pt>
                <c:pt idx="85">
                  <c:v>44149</c:v>
                </c:pt>
                <c:pt idx="86">
                  <c:v>44150</c:v>
                </c:pt>
                <c:pt idx="87">
                  <c:v>44151</c:v>
                </c:pt>
                <c:pt idx="88">
                  <c:v>44152</c:v>
                </c:pt>
                <c:pt idx="89">
                  <c:v>44153</c:v>
                </c:pt>
                <c:pt idx="90">
                  <c:v>44154</c:v>
                </c:pt>
                <c:pt idx="91">
                  <c:v>44155</c:v>
                </c:pt>
                <c:pt idx="92">
                  <c:v>44156</c:v>
                </c:pt>
                <c:pt idx="93">
                  <c:v>44157</c:v>
                </c:pt>
                <c:pt idx="94">
                  <c:v>44158</c:v>
                </c:pt>
                <c:pt idx="95">
                  <c:v>44159</c:v>
                </c:pt>
                <c:pt idx="96">
                  <c:v>44160</c:v>
                </c:pt>
                <c:pt idx="97">
                  <c:v>44161</c:v>
                </c:pt>
                <c:pt idx="98">
                  <c:v>44162</c:v>
                </c:pt>
                <c:pt idx="99">
                  <c:v>44163</c:v>
                </c:pt>
                <c:pt idx="100">
                  <c:v>44164</c:v>
                </c:pt>
                <c:pt idx="101">
                  <c:v>44165</c:v>
                </c:pt>
                <c:pt idx="102">
                  <c:v>44166</c:v>
                </c:pt>
                <c:pt idx="103">
                  <c:v>44167</c:v>
                </c:pt>
                <c:pt idx="104">
                  <c:v>44168</c:v>
                </c:pt>
                <c:pt idx="105">
                  <c:v>44169</c:v>
                </c:pt>
                <c:pt idx="106">
                  <c:v>44170</c:v>
                </c:pt>
                <c:pt idx="107">
                  <c:v>44171</c:v>
                </c:pt>
                <c:pt idx="108">
                  <c:v>44172</c:v>
                </c:pt>
                <c:pt idx="109">
                  <c:v>44173</c:v>
                </c:pt>
                <c:pt idx="110">
                  <c:v>44174</c:v>
                </c:pt>
                <c:pt idx="111">
                  <c:v>44175</c:v>
                </c:pt>
                <c:pt idx="112">
                  <c:v>44176</c:v>
                </c:pt>
                <c:pt idx="113">
                  <c:v>44177</c:v>
                </c:pt>
                <c:pt idx="114">
                  <c:v>44178</c:v>
                </c:pt>
                <c:pt idx="115">
                  <c:v>44179</c:v>
                </c:pt>
                <c:pt idx="116">
                  <c:v>44180</c:v>
                </c:pt>
                <c:pt idx="117">
                  <c:v>44181</c:v>
                </c:pt>
                <c:pt idx="118">
                  <c:v>44182</c:v>
                </c:pt>
                <c:pt idx="119">
                  <c:v>44183</c:v>
                </c:pt>
                <c:pt idx="120">
                  <c:v>44184</c:v>
                </c:pt>
                <c:pt idx="121">
                  <c:v>44185</c:v>
                </c:pt>
                <c:pt idx="122">
                  <c:v>44186</c:v>
                </c:pt>
                <c:pt idx="123">
                  <c:v>44187</c:v>
                </c:pt>
                <c:pt idx="124">
                  <c:v>44188</c:v>
                </c:pt>
                <c:pt idx="125">
                  <c:v>44189</c:v>
                </c:pt>
                <c:pt idx="126">
                  <c:v>44190</c:v>
                </c:pt>
                <c:pt idx="127">
                  <c:v>44191</c:v>
                </c:pt>
                <c:pt idx="128">
                  <c:v>44192</c:v>
                </c:pt>
                <c:pt idx="129">
                  <c:v>44193</c:v>
                </c:pt>
                <c:pt idx="130">
                  <c:v>44194</c:v>
                </c:pt>
                <c:pt idx="131">
                  <c:v>44195</c:v>
                </c:pt>
                <c:pt idx="132">
                  <c:v>44196</c:v>
                </c:pt>
                <c:pt idx="133">
                  <c:v>44197</c:v>
                </c:pt>
                <c:pt idx="134">
                  <c:v>44198</c:v>
                </c:pt>
                <c:pt idx="135">
                  <c:v>44199</c:v>
                </c:pt>
                <c:pt idx="136">
                  <c:v>44200</c:v>
                </c:pt>
                <c:pt idx="137">
                  <c:v>44201</c:v>
                </c:pt>
                <c:pt idx="138">
                  <c:v>44202</c:v>
                </c:pt>
                <c:pt idx="139">
                  <c:v>44203</c:v>
                </c:pt>
                <c:pt idx="140">
                  <c:v>44204</c:v>
                </c:pt>
                <c:pt idx="141">
                  <c:v>44204</c:v>
                </c:pt>
                <c:pt idx="142">
                  <c:v>44205</c:v>
                </c:pt>
                <c:pt idx="143">
                  <c:v>44206</c:v>
                </c:pt>
                <c:pt idx="144">
                  <c:v>44207</c:v>
                </c:pt>
                <c:pt idx="145">
                  <c:v>44208</c:v>
                </c:pt>
                <c:pt idx="146">
                  <c:v>44209</c:v>
                </c:pt>
                <c:pt idx="147">
                  <c:v>44210</c:v>
                </c:pt>
                <c:pt idx="148">
                  <c:v>44211</c:v>
                </c:pt>
                <c:pt idx="149">
                  <c:v>44212</c:v>
                </c:pt>
                <c:pt idx="150">
                  <c:v>44213</c:v>
                </c:pt>
                <c:pt idx="151">
                  <c:v>44214</c:v>
                </c:pt>
                <c:pt idx="152">
                  <c:v>44215</c:v>
                </c:pt>
                <c:pt idx="153">
                  <c:v>44216</c:v>
                </c:pt>
                <c:pt idx="154">
                  <c:v>44217</c:v>
                </c:pt>
                <c:pt idx="155">
                  <c:v>44218</c:v>
                </c:pt>
                <c:pt idx="156">
                  <c:v>44219</c:v>
                </c:pt>
                <c:pt idx="157">
                  <c:v>44220</c:v>
                </c:pt>
                <c:pt idx="158">
                  <c:v>44221</c:v>
                </c:pt>
                <c:pt idx="159">
                  <c:v>44222</c:v>
                </c:pt>
                <c:pt idx="160">
                  <c:v>44223</c:v>
                </c:pt>
                <c:pt idx="161">
                  <c:v>44224</c:v>
                </c:pt>
                <c:pt idx="162">
                  <c:v>44225</c:v>
                </c:pt>
                <c:pt idx="163">
                  <c:v>44226</c:v>
                </c:pt>
                <c:pt idx="164">
                  <c:v>44227</c:v>
                </c:pt>
                <c:pt idx="165">
                  <c:v>44228</c:v>
                </c:pt>
                <c:pt idx="166">
                  <c:v>44229</c:v>
                </c:pt>
                <c:pt idx="167">
                  <c:v>44230</c:v>
                </c:pt>
                <c:pt idx="168">
                  <c:v>44231</c:v>
                </c:pt>
                <c:pt idx="169">
                  <c:v>44232</c:v>
                </c:pt>
                <c:pt idx="170">
                  <c:v>44233</c:v>
                </c:pt>
                <c:pt idx="171">
                  <c:v>44234</c:v>
                </c:pt>
                <c:pt idx="172">
                  <c:v>44235</c:v>
                </c:pt>
                <c:pt idx="173">
                  <c:v>44236</c:v>
                </c:pt>
                <c:pt idx="174">
                  <c:v>44237</c:v>
                </c:pt>
                <c:pt idx="175">
                  <c:v>44238</c:v>
                </c:pt>
                <c:pt idx="176">
                  <c:v>44239</c:v>
                </c:pt>
                <c:pt idx="177">
                  <c:v>44240</c:v>
                </c:pt>
                <c:pt idx="178">
                  <c:v>44241</c:v>
                </c:pt>
                <c:pt idx="179">
                  <c:v>44242</c:v>
                </c:pt>
                <c:pt idx="180">
                  <c:v>44243</c:v>
                </c:pt>
                <c:pt idx="181">
                  <c:v>44244</c:v>
                </c:pt>
                <c:pt idx="182">
                  <c:v>44245</c:v>
                </c:pt>
                <c:pt idx="183">
                  <c:v>44246</c:v>
                </c:pt>
                <c:pt idx="184">
                  <c:v>44247</c:v>
                </c:pt>
                <c:pt idx="185">
                  <c:v>44248</c:v>
                </c:pt>
                <c:pt idx="186">
                  <c:v>44249</c:v>
                </c:pt>
                <c:pt idx="187">
                  <c:v>44250</c:v>
                </c:pt>
                <c:pt idx="188">
                  <c:v>44251</c:v>
                </c:pt>
                <c:pt idx="189">
                  <c:v>44252</c:v>
                </c:pt>
                <c:pt idx="190">
                  <c:v>44253</c:v>
                </c:pt>
                <c:pt idx="191">
                  <c:v>44254</c:v>
                </c:pt>
                <c:pt idx="192">
                  <c:v>44255</c:v>
                </c:pt>
                <c:pt idx="193">
                  <c:v>44256</c:v>
                </c:pt>
                <c:pt idx="194">
                  <c:v>44257</c:v>
                </c:pt>
                <c:pt idx="195">
                  <c:v>44258</c:v>
                </c:pt>
                <c:pt idx="196">
                  <c:v>44259</c:v>
                </c:pt>
                <c:pt idx="197">
                  <c:v>44260</c:v>
                </c:pt>
                <c:pt idx="198">
                  <c:v>44261</c:v>
                </c:pt>
                <c:pt idx="199">
                  <c:v>44262</c:v>
                </c:pt>
                <c:pt idx="200">
                  <c:v>44263</c:v>
                </c:pt>
                <c:pt idx="201">
                  <c:v>44264</c:v>
                </c:pt>
                <c:pt idx="202">
                  <c:v>44265</c:v>
                </c:pt>
                <c:pt idx="203">
                  <c:v>44266</c:v>
                </c:pt>
                <c:pt idx="204">
                  <c:v>44267</c:v>
                </c:pt>
                <c:pt idx="205">
                  <c:v>44268</c:v>
                </c:pt>
                <c:pt idx="206">
                  <c:v>44269</c:v>
                </c:pt>
                <c:pt idx="207">
                  <c:v>44270</c:v>
                </c:pt>
                <c:pt idx="208">
                  <c:v>44271</c:v>
                </c:pt>
                <c:pt idx="209">
                  <c:v>44272</c:v>
                </c:pt>
                <c:pt idx="210">
                  <c:v>44273</c:v>
                </c:pt>
                <c:pt idx="211">
                  <c:v>44274</c:v>
                </c:pt>
                <c:pt idx="212">
                  <c:v>44275</c:v>
                </c:pt>
                <c:pt idx="213">
                  <c:v>44276</c:v>
                </c:pt>
                <c:pt idx="214">
                  <c:v>44277</c:v>
                </c:pt>
                <c:pt idx="215">
                  <c:v>44278</c:v>
                </c:pt>
                <c:pt idx="216">
                  <c:v>44279</c:v>
                </c:pt>
                <c:pt idx="217">
                  <c:v>44280</c:v>
                </c:pt>
                <c:pt idx="218">
                  <c:v>44281</c:v>
                </c:pt>
                <c:pt idx="219">
                  <c:v>44282</c:v>
                </c:pt>
                <c:pt idx="220">
                  <c:v>44283</c:v>
                </c:pt>
                <c:pt idx="221">
                  <c:v>44284</c:v>
                </c:pt>
                <c:pt idx="222">
                  <c:v>44285</c:v>
                </c:pt>
                <c:pt idx="223">
                  <c:v>44286</c:v>
                </c:pt>
                <c:pt idx="224">
                  <c:v>44287</c:v>
                </c:pt>
                <c:pt idx="225">
                  <c:v>44288</c:v>
                </c:pt>
                <c:pt idx="226">
                  <c:v>44289</c:v>
                </c:pt>
                <c:pt idx="227">
                  <c:v>44290</c:v>
                </c:pt>
                <c:pt idx="228">
                  <c:v>44291</c:v>
                </c:pt>
                <c:pt idx="229">
                  <c:v>44292</c:v>
                </c:pt>
                <c:pt idx="230">
                  <c:v>44293</c:v>
                </c:pt>
                <c:pt idx="231">
                  <c:v>44294</c:v>
                </c:pt>
                <c:pt idx="232">
                  <c:v>44295</c:v>
                </c:pt>
                <c:pt idx="233">
                  <c:v>44296</c:v>
                </c:pt>
                <c:pt idx="234">
                  <c:v>44297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44303</c:v>
                </c:pt>
                <c:pt idx="241">
                  <c:v>44304</c:v>
                </c:pt>
                <c:pt idx="242">
                  <c:v>44305</c:v>
                </c:pt>
                <c:pt idx="243">
                  <c:v>44306</c:v>
                </c:pt>
                <c:pt idx="244">
                  <c:v>44307</c:v>
                </c:pt>
                <c:pt idx="245">
                  <c:v>44308</c:v>
                </c:pt>
                <c:pt idx="246">
                  <c:v>44309</c:v>
                </c:pt>
                <c:pt idx="247">
                  <c:v>44310</c:v>
                </c:pt>
                <c:pt idx="248">
                  <c:v>44311</c:v>
                </c:pt>
                <c:pt idx="249">
                  <c:v>44312</c:v>
                </c:pt>
                <c:pt idx="250">
                  <c:v>44313</c:v>
                </c:pt>
                <c:pt idx="251">
                  <c:v>44314</c:v>
                </c:pt>
                <c:pt idx="252">
                  <c:v>44315</c:v>
                </c:pt>
                <c:pt idx="253">
                  <c:v>44316</c:v>
                </c:pt>
                <c:pt idx="254">
                  <c:v>44317</c:v>
                </c:pt>
                <c:pt idx="255">
                  <c:v>44318</c:v>
                </c:pt>
                <c:pt idx="256">
                  <c:v>44319</c:v>
                </c:pt>
                <c:pt idx="257">
                  <c:v>44320</c:v>
                </c:pt>
                <c:pt idx="258">
                  <c:v>44321</c:v>
                </c:pt>
                <c:pt idx="259">
                  <c:v>44322</c:v>
                </c:pt>
                <c:pt idx="260">
                  <c:v>44323</c:v>
                </c:pt>
                <c:pt idx="261">
                  <c:v>44324</c:v>
                </c:pt>
                <c:pt idx="262">
                  <c:v>44325</c:v>
                </c:pt>
                <c:pt idx="263">
                  <c:v>44326</c:v>
                </c:pt>
                <c:pt idx="264">
                  <c:v>44327</c:v>
                </c:pt>
                <c:pt idx="265">
                  <c:v>44328</c:v>
                </c:pt>
                <c:pt idx="266">
                  <c:v>44329</c:v>
                </c:pt>
                <c:pt idx="267">
                  <c:v>44330</c:v>
                </c:pt>
                <c:pt idx="268">
                  <c:v>44331</c:v>
                </c:pt>
                <c:pt idx="269">
                  <c:v>44332</c:v>
                </c:pt>
                <c:pt idx="270">
                  <c:v>44333</c:v>
                </c:pt>
                <c:pt idx="271">
                  <c:v>44334</c:v>
                </c:pt>
                <c:pt idx="272">
                  <c:v>44335</c:v>
                </c:pt>
                <c:pt idx="273">
                  <c:v>44336</c:v>
                </c:pt>
                <c:pt idx="274">
                  <c:v>44337</c:v>
                </c:pt>
                <c:pt idx="275">
                  <c:v>44338</c:v>
                </c:pt>
                <c:pt idx="276">
                  <c:v>44339</c:v>
                </c:pt>
                <c:pt idx="277">
                  <c:v>44340</c:v>
                </c:pt>
                <c:pt idx="278">
                  <c:v>44341</c:v>
                </c:pt>
                <c:pt idx="279">
                  <c:v>44342</c:v>
                </c:pt>
                <c:pt idx="280">
                  <c:v>44343</c:v>
                </c:pt>
                <c:pt idx="281">
                  <c:v>44344</c:v>
                </c:pt>
                <c:pt idx="282">
                  <c:v>44345</c:v>
                </c:pt>
                <c:pt idx="283">
                  <c:v>44346</c:v>
                </c:pt>
                <c:pt idx="284">
                  <c:v>44347</c:v>
                </c:pt>
                <c:pt idx="285">
                  <c:v>44348</c:v>
                </c:pt>
                <c:pt idx="286">
                  <c:v>44349</c:v>
                </c:pt>
                <c:pt idx="287">
                  <c:v>44350</c:v>
                </c:pt>
                <c:pt idx="288">
                  <c:v>44351</c:v>
                </c:pt>
                <c:pt idx="289">
                  <c:v>44352</c:v>
                </c:pt>
                <c:pt idx="290">
                  <c:v>44353</c:v>
                </c:pt>
                <c:pt idx="291">
                  <c:v>44354</c:v>
                </c:pt>
                <c:pt idx="292">
                  <c:v>44355</c:v>
                </c:pt>
                <c:pt idx="293">
                  <c:v>44356</c:v>
                </c:pt>
                <c:pt idx="294">
                  <c:v>44357</c:v>
                </c:pt>
                <c:pt idx="295">
                  <c:v>44358</c:v>
                </c:pt>
                <c:pt idx="296">
                  <c:v>44359</c:v>
                </c:pt>
                <c:pt idx="297">
                  <c:v>44360</c:v>
                </c:pt>
                <c:pt idx="298">
                  <c:v>44361</c:v>
                </c:pt>
                <c:pt idx="299">
                  <c:v>44362</c:v>
                </c:pt>
                <c:pt idx="300">
                  <c:v>44363</c:v>
                </c:pt>
                <c:pt idx="301">
                  <c:v>44364</c:v>
                </c:pt>
                <c:pt idx="302">
                  <c:v>44365</c:v>
                </c:pt>
                <c:pt idx="303">
                  <c:v>44366</c:v>
                </c:pt>
                <c:pt idx="304">
                  <c:v>44367</c:v>
                </c:pt>
                <c:pt idx="305">
                  <c:v>44368</c:v>
                </c:pt>
                <c:pt idx="306">
                  <c:v>44369</c:v>
                </c:pt>
                <c:pt idx="307">
                  <c:v>44370</c:v>
                </c:pt>
                <c:pt idx="308">
                  <c:v>44371</c:v>
                </c:pt>
                <c:pt idx="309">
                  <c:v>44372</c:v>
                </c:pt>
                <c:pt idx="310">
                  <c:v>44373</c:v>
                </c:pt>
                <c:pt idx="311">
                  <c:v>44374</c:v>
                </c:pt>
                <c:pt idx="312">
                  <c:v>44375</c:v>
                </c:pt>
                <c:pt idx="313">
                  <c:v>44376</c:v>
                </c:pt>
                <c:pt idx="314">
                  <c:v>44377</c:v>
                </c:pt>
                <c:pt idx="315">
                  <c:v>44378</c:v>
                </c:pt>
                <c:pt idx="316">
                  <c:v>44379</c:v>
                </c:pt>
                <c:pt idx="317">
                  <c:v>44380</c:v>
                </c:pt>
                <c:pt idx="318">
                  <c:v>44381</c:v>
                </c:pt>
                <c:pt idx="319">
                  <c:v>44382</c:v>
                </c:pt>
                <c:pt idx="320">
                  <c:v>44383</c:v>
                </c:pt>
                <c:pt idx="321">
                  <c:v>44384</c:v>
                </c:pt>
                <c:pt idx="322">
                  <c:v>44385</c:v>
                </c:pt>
                <c:pt idx="323">
                  <c:v>44386</c:v>
                </c:pt>
                <c:pt idx="324">
                  <c:v>44387</c:v>
                </c:pt>
                <c:pt idx="325">
                  <c:v>44388</c:v>
                </c:pt>
                <c:pt idx="326">
                  <c:v>44389</c:v>
                </c:pt>
                <c:pt idx="327">
                  <c:v>44390</c:v>
                </c:pt>
                <c:pt idx="328">
                  <c:v>44391</c:v>
                </c:pt>
                <c:pt idx="329">
                  <c:v>44392</c:v>
                </c:pt>
                <c:pt idx="330">
                  <c:v>44393</c:v>
                </c:pt>
                <c:pt idx="331">
                  <c:v>44394</c:v>
                </c:pt>
                <c:pt idx="332">
                  <c:v>44395</c:v>
                </c:pt>
                <c:pt idx="333">
                  <c:v>44396</c:v>
                </c:pt>
                <c:pt idx="334">
                  <c:v>44397</c:v>
                </c:pt>
                <c:pt idx="335">
                  <c:v>44398</c:v>
                </c:pt>
                <c:pt idx="336">
                  <c:v>44399</c:v>
                </c:pt>
                <c:pt idx="337">
                  <c:v>44400</c:v>
                </c:pt>
                <c:pt idx="338">
                  <c:v>44401</c:v>
                </c:pt>
                <c:pt idx="339">
                  <c:v>44402</c:v>
                </c:pt>
                <c:pt idx="340">
                  <c:v>44403</c:v>
                </c:pt>
                <c:pt idx="341">
                  <c:v>44404</c:v>
                </c:pt>
                <c:pt idx="342">
                  <c:v>44405</c:v>
                </c:pt>
                <c:pt idx="343">
                  <c:v>44406</c:v>
                </c:pt>
                <c:pt idx="344">
                  <c:v>44407</c:v>
                </c:pt>
                <c:pt idx="345">
                  <c:v>44408</c:v>
                </c:pt>
                <c:pt idx="346">
                  <c:v>44409</c:v>
                </c:pt>
                <c:pt idx="347">
                  <c:v>44410</c:v>
                </c:pt>
                <c:pt idx="348">
                  <c:v>44411</c:v>
                </c:pt>
                <c:pt idx="349">
                  <c:v>44412</c:v>
                </c:pt>
                <c:pt idx="350">
                  <c:v>44413</c:v>
                </c:pt>
                <c:pt idx="351">
                  <c:v>44414</c:v>
                </c:pt>
                <c:pt idx="352">
                  <c:v>44415</c:v>
                </c:pt>
                <c:pt idx="353">
                  <c:v>44416</c:v>
                </c:pt>
                <c:pt idx="354">
                  <c:v>44417</c:v>
                </c:pt>
                <c:pt idx="355">
                  <c:v>44418</c:v>
                </c:pt>
                <c:pt idx="356">
                  <c:v>44419</c:v>
                </c:pt>
                <c:pt idx="357">
                  <c:v>44420</c:v>
                </c:pt>
                <c:pt idx="358">
                  <c:v>44421</c:v>
                </c:pt>
                <c:pt idx="359">
                  <c:v>44422</c:v>
                </c:pt>
                <c:pt idx="360">
                  <c:v>44423</c:v>
                </c:pt>
                <c:pt idx="361">
                  <c:v>44424</c:v>
                </c:pt>
                <c:pt idx="362">
                  <c:v>44425</c:v>
                </c:pt>
                <c:pt idx="363">
                  <c:v>44426</c:v>
                </c:pt>
                <c:pt idx="364">
                  <c:v>44427</c:v>
                </c:pt>
                <c:pt idx="365">
                  <c:v>44428</c:v>
                </c:pt>
                <c:pt idx="366">
                  <c:v>44429</c:v>
                </c:pt>
                <c:pt idx="367">
                  <c:v>44430</c:v>
                </c:pt>
                <c:pt idx="368">
                  <c:v>44431</c:v>
                </c:pt>
                <c:pt idx="369">
                  <c:v>44432</c:v>
                </c:pt>
                <c:pt idx="370">
                  <c:v>44433</c:v>
                </c:pt>
                <c:pt idx="371">
                  <c:v>44434</c:v>
                </c:pt>
                <c:pt idx="372">
                  <c:v>44435</c:v>
                </c:pt>
                <c:pt idx="373">
                  <c:v>44436</c:v>
                </c:pt>
                <c:pt idx="374">
                  <c:v>44437</c:v>
                </c:pt>
                <c:pt idx="375">
                  <c:v>44438</c:v>
                </c:pt>
                <c:pt idx="376">
                  <c:v>44439</c:v>
                </c:pt>
                <c:pt idx="377">
                  <c:v>44440</c:v>
                </c:pt>
                <c:pt idx="378">
                  <c:v>44441</c:v>
                </c:pt>
                <c:pt idx="379">
                  <c:v>44442</c:v>
                </c:pt>
                <c:pt idx="380">
                  <c:v>44443</c:v>
                </c:pt>
                <c:pt idx="381">
                  <c:v>44444</c:v>
                </c:pt>
                <c:pt idx="382">
                  <c:v>44445</c:v>
                </c:pt>
                <c:pt idx="383">
                  <c:v>44446</c:v>
                </c:pt>
                <c:pt idx="384">
                  <c:v>44447</c:v>
                </c:pt>
                <c:pt idx="385">
                  <c:v>44448</c:v>
                </c:pt>
                <c:pt idx="386">
                  <c:v>44449</c:v>
                </c:pt>
                <c:pt idx="387">
                  <c:v>44450</c:v>
                </c:pt>
                <c:pt idx="388">
                  <c:v>44451</c:v>
                </c:pt>
                <c:pt idx="389">
                  <c:v>44452</c:v>
                </c:pt>
                <c:pt idx="390">
                  <c:v>44453</c:v>
                </c:pt>
                <c:pt idx="391">
                  <c:v>44454</c:v>
                </c:pt>
                <c:pt idx="392">
                  <c:v>44455</c:v>
                </c:pt>
                <c:pt idx="393">
                  <c:v>44456</c:v>
                </c:pt>
                <c:pt idx="394">
                  <c:v>44457</c:v>
                </c:pt>
                <c:pt idx="395">
                  <c:v>44458</c:v>
                </c:pt>
                <c:pt idx="396">
                  <c:v>44459</c:v>
                </c:pt>
                <c:pt idx="397">
                  <c:v>44460</c:v>
                </c:pt>
                <c:pt idx="398">
                  <c:v>44461</c:v>
                </c:pt>
                <c:pt idx="399">
                  <c:v>44462</c:v>
                </c:pt>
                <c:pt idx="400">
                  <c:v>44463</c:v>
                </c:pt>
                <c:pt idx="401">
                  <c:v>44464</c:v>
                </c:pt>
                <c:pt idx="402">
                  <c:v>44465</c:v>
                </c:pt>
                <c:pt idx="403">
                  <c:v>44466</c:v>
                </c:pt>
                <c:pt idx="404">
                  <c:v>44467</c:v>
                </c:pt>
                <c:pt idx="405">
                  <c:v>44468</c:v>
                </c:pt>
                <c:pt idx="406">
                  <c:v>44469</c:v>
                </c:pt>
                <c:pt idx="407">
                  <c:v>44470</c:v>
                </c:pt>
                <c:pt idx="408">
                  <c:v>44471</c:v>
                </c:pt>
                <c:pt idx="409">
                  <c:v>44472</c:v>
                </c:pt>
                <c:pt idx="410">
                  <c:v>44473</c:v>
                </c:pt>
                <c:pt idx="411">
                  <c:v>44474</c:v>
                </c:pt>
                <c:pt idx="412">
                  <c:v>44475</c:v>
                </c:pt>
                <c:pt idx="413">
                  <c:v>44476</c:v>
                </c:pt>
                <c:pt idx="414">
                  <c:v>44477</c:v>
                </c:pt>
                <c:pt idx="415">
                  <c:v>44478</c:v>
                </c:pt>
                <c:pt idx="416">
                  <c:v>44479</c:v>
                </c:pt>
                <c:pt idx="417">
                  <c:v>44480</c:v>
                </c:pt>
                <c:pt idx="418">
                  <c:v>44481</c:v>
                </c:pt>
                <c:pt idx="419">
                  <c:v>44482</c:v>
                </c:pt>
                <c:pt idx="420">
                  <c:v>44483</c:v>
                </c:pt>
                <c:pt idx="421">
                  <c:v>44484</c:v>
                </c:pt>
                <c:pt idx="422">
                  <c:v>44485</c:v>
                </c:pt>
                <c:pt idx="423">
                  <c:v>44486</c:v>
                </c:pt>
                <c:pt idx="424">
                  <c:v>44487</c:v>
                </c:pt>
                <c:pt idx="425">
                  <c:v>44488</c:v>
                </c:pt>
                <c:pt idx="426">
                  <c:v>44489</c:v>
                </c:pt>
                <c:pt idx="427">
                  <c:v>44490</c:v>
                </c:pt>
                <c:pt idx="428">
                  <c:v>44491</c:v>
                </c:pt>
                <c:pt idx="429">
                  <c:v>44492</c:v>
                </c:pt>
                <c:pt idx="430">
                  <c:v>44493</c:v>
                </c:pt>
                <c:pt idx="431">
                  <c:v>44494</c:v>
                </c:pt>
                <c:pt idx="432">
                  <c:v>44495</c:v>
                </c:pt>
                <c:pt idx="433">
                  <c:v>44496</c:v>
                </c:pt>
                <c:pt idx="434">
                  <c:v>44497</c:v>
                </c:pt>
                <c:pt idx="435">
                  <c:v>44498</c:v>
                </c:pt>
                <c:pt idx="436">
                  <c:v>44499</c:v>
                </c:pt>
                <c:pt idx="437">
                  <c:v>44500</c:v>
                </c:pt>
                <c:pt idx="438">
                  <c:v>44501</c:v>
                </c:pt>
                <c:pt idx="439">
                  <c:v>44502</c:v>
                </c:pt>
                <c:pt idx="440">
                  <c:v>44503</c:v>
                </c:pt>
                <c:pt idx="441">
                  <c:v>44504</c:v>
                </c:pt>
                <c:pt idx="442">
                  <c:v>44505</c:v>
                </c:pt>
                <c:pt idx="443">
                  <c:v>44506</c:v>
                </c:pt>
                <c:pt idx="444">
                  <c:v>44507</c:v>
                </c:pt>
                <c:pt idx="445">
                  <c:v>44508</c:v>
                </c:pt>
                <c:pt idx="446">
                  <c:v>44509</c:v>
                </c:pt>
                <c:pt idx="447">
                  <c:v>44510</c:v>
                </c:pt>
                <c:pt idx="448">
                  <c:v>44511</c:v>
                </c:pt>
                <c:pt idx="449">
                  <c:v>44512</c:v>
                </c:pt>
                <c:pt idx="450">
                  <c:v>44513</c:v>
                </c:pt>
                <c:pt idx="451">
                  <c:v>44514</c:v>
                </c:pt>
                <c:pt idx="452">
                  <c:v>44515</c:v>
                </c:pt>
                <c:pt idx="453">
                  <c:v>44516</c:v>
                </c:pt>
                <c:pt idx="454">
                  <c:v>44517</c:v>
                </c:pt>
                <c:pt idx="455">
                  <c:v>44518</c:v>
                </c:pt>
                <c:pt idx="456">
                  <c:v>44519</c:v>
                </c:pt>
                <c:pt idx="457">
                  <c:v>44520</c:v>
                </c:pt>
                <c:pt idx="458">
                  <c:v>44521</c:v>
                </c:pt>
                <c:pt idx="459">
                  <c:v>44522</c:v>
                </c:pt>
                <c:pt idx="460">
                  <c:v>44523</c:v>
                </c:pt>
                <c:pt idx="461">
                  <c:v>44524</c:v>
                </c:pt>
                <c:pt idx="462">
                  <c:v>44525</c:v>
                </c:pt>
                <c:pt idx="463">
                  <c:v>44526</c:v>
                </c:pt>
              </c:numCache>
            </c:numRef>
          </c:cat>
          <c:val>
            <c:numRef>
              <c:f>省市別輸入症例数変化!$J$2:$J$468</c:f>
              <c:numCache>
                <c:formatCode>0_);[Red]\(0\)</c:formatCode>
                <c:ptCount val="467"/>
                <c:pt idx="0">
                  <c:v>6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7</c:v>
                </c:pt>
                <c:pt idx="10">
                  <c:v>7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5</c:v>
                </c:pt>
                <c:pt idx="23">
                  <c:v>0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3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1</c:v>
                </c:pt>
                <c:pt idx="32">
                  <c:v>3</c:v>
                </c:pt>
                <c:pt idx="33">
                  <c:v>4</c:v>
                </c:pt>
                <c:pt idx="34">
                  <c:v>1</c:v>
                </c:pt>
                <c:pt idx="35">
                  <c:v>1</c:v>
                </c:pt>
                <c:pt idx="36">
                  <c:v>4</c:v>
                </c:pt>
                <c:pt idx="37">
                  <c:v>4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2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2</c:v>
                </c:pt>
                <c:pt idx="49">
                  <c:v>4</c:v>
                </c:pt>
                <c:pt idx="50">
                  <c:v>1</c:v>
                </c:pt>
                <c:pt idx="51">
                  <c:v>11</c:v>
                </c:pt>
                <c:pt idx="52">
                  <c:v>0</c:v>
                </c:pt>
                <c:pt idx="53">
                  <c:v>0</c:v>
                </c:pt>
                <c:pt idx="54">
                  <c:v>1</c:v>
                </c:pt>
                <c:pt idx="55">
                  <c:v>10</c:v>
                </c:pt>
                <c:pt idx="56">
                  <c:v>4</c:v>
                </c:pt>
                <c:pt idx="57">
                  <c:v>1</c:v>
                </c:pt>
                <c:pt idx="58">
                  <c:v>3</c:v>
                </c:pt>
                <c:pt idx="59">
                  <c:v>5</c:v>
                </c:pt>
                <c:pt idx="60">
                  <c:v>2</c:v>
                </c:pt>
                <c:pt idx="61">
                  <c:v>0</c:v>
                </c:pt>
                <c:pt idx="62">
                  <c:v>2</c:v>
                </c:pt>
                <c:pt idx="63">
                  <c:v>5</c:v>
                </c:pt>
                <c:pt idx="64">
                  <c:v>6</c:v>
                </c:pt>
                <c:pt idx="65">
                  <c:v>4</c:v>
                </c:pt>
                <c:pt idx="66">
                  <c:v>6</c:v>
                </c:pt>
                <c:pt idx="67">
                  <c:v>4</c:v>
                </c:pt>
                <c:pt idx="68">
                  <c:v>13</c:v>
                </c:pt>
                <c:pt idx="69">
                  <c:v>2</c:v>
                </c:pt>
                <c:pt idx="70">
                  <c:v>11</c:v>
                </c:pt>
                <c:pt idx="71">
                  <c:v>10</c:v>
                </c:pt>
                <c:pt idx="72">
                  <c:v>8</c:v>
                </c:pt>
                <c:pt idx="73">
                  <c:v>15</c:v>
                </c:pt>
                <c:pt idx="74">
                  <c:v>2</c:v>
                </c:pt>
                <c:pt idx="75">
                  <c:v>4</c:v>
                </c:pt>
                <c:pt idx="76">
                  <c:v>7</c:v>
                </c:pt>
                <c:pt idx="77">
                  <c:v>3</c:v>
                </c:pt>
                <c:pt idx="78">
                  <c:v>7</c:v>
                </c:pt>
                <c:pt idx="79">
                  <c:v>5</c:v>
                </c:pt>
                <c:pt idx="80">
                  <c:v>4</c:v>
                </c:pt>
                <c:pt idx="81">
                  <c:v>8</c:v>
                </c:pt>
                <c:pt idx="82">
                  <c:v>2</c:v>
                </c:pt>
                <c:pt idx="83">
                  <c:v>3</c:v>
                </c:pt>
                <c:pt idx="84">
                  <c:v>4</c:v>
                </c:pt>
                <c:pt idx="85">
                  <c:v>4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4</c:v>
                </c:pt>
                <c:pt idx="90">
                  <c:v>1</c:v>
                </c:pt>
                <c:pt idx="91">
                  <c:v>0</c:v>
                </c:pt>
                <c:pt idx="92">
                  <c:v>4</c:v>
                </c:pt>
                <c:pt idx="93">
                  <c:v>2</c:v>
                </c:pt>
                <c:pt idx="94">
                  <c:v>4</c:v>
                </c:pt>
                <c:pt idx="95">
                  <c:v>0</c:v>
                </c:pt>
                <c:pt idx="96">
                  <c:v>1</c:v>
                </c:pt>
                <c:pt idx="97">
                  <c:v>0</c:v>
                </c:pt>
                <c:pt idx="98">
                  <c:v>2</c:v>
                </c:pt>
                <c:pt idx="99">
                  <c:v>1</c:v>
                </c:pt>
                <c:pt idx="100">
                  <c:v>6</c:v>
                </c:pt>
                <c:pt idx="101">
                  <c:v>1</c:v>
                </c:pt>
                <c:pt idx="102">
                  <c:v>1</c:v>
                </c:pt>
                <c:pt idx="103">
                  <c:v>3</c:v>
                </c:pt>
                <c:pt idx="104">
                  <c:v>3</c:v>
                </c:pt>
                <c:pt idx="105">
                  <c:v>5</c:v>
                </c:pt>
                <c:pt idx="106">
                  <c:v>0</c:v>
                </c:pt>
                <c:pt idx="107">
                  <c:v>1</c:v>
                </c:pt>
                <c:pt idx="108">
                  <c:v>0</c:v>
                </c:pt>
                <c:pt idx="109">
                  <c:v>2</c:v>
                </c:pt>
                <c:pt idx="110">
                  <c:v>0</c:v>
                </c:pt>
                <c:pt idx="111">
                  <c:v>0</c:v>
                </c:pt>
                <c:pt idx="112">
                  <c:v>4</c:v>
                </c:pt>
                <c:pt idx="113">
                  <c:v>5</c:v>
                </c:pt>
                <c:pt idx="114">
                  <c:v>3</c:v>
                </c:pt>
                <c:pt idx="115">
                  <c:v>5</c:v>
                </c:pt>
                <c:pt idx="116">
                  <c:v>3</c:v>
                </c:pt>
                <c:pt idx="117">
                  <c:v>0</c:v>
                </c:pt>
                <c:pt idx="118">
                  <c:v>2</c:v>
                </c:pt>
                <c:pt idx="119">
                  <c:v>4</c:v>
                </c:pt>
                <c:pt idx="120">
                  <c:v>6</c:v>
                </c:pt>
                <c:pt idx="121">
                  <c:v>7</c:v>
                </c:pt>
                <c:pt idx="122">
                  <c:v>2</c:v>
                </c:pt>
                <c:pt idx="123">
                  <c:v>1</c:v>
                </c:pt>
                <c:pt idx="124">
                  <c:v>2</c:v>
                </c:pt>
                <c:pt idx="125">
                  <c:v>1</c:v>
                </c:pt>
                <c:pt idx="126">
                  <c:v>1</c:v>
                </c:pt>
                <c:pt idx="127">
                  <c:v>6</c:v>
                </c:pt>
                <c:pt idx="128">
                  <c:v>11</c:v>
                </c:pt>
                <c:pt idx="129">
                  <c:v>3</c:v>
                </c:pt>
                <c:pt idx="130">
                  <c:v>7</c:v>
                </c:pt>
                <c:pt idx="131">
                  <c:v>3</c:v>
                </c:pt>
                <c:pt idx="132">
                  <c:v>0</c:v>
                </c:pt>
                <c:pt idx="133">
                  <c:v>5</c:v>
                </c:pt>
                <c:pt idx="134">
                  <c:v>4</c:v>
                </c:pt>
                <c:pt idx="135">
                  <c:v>4</c:v>
                </c:pt>
                <c:pt idx="136">
                  <c:v>4</c:v>
                </c:pt>
                <c:pt idx="137">
                  <c:v>1</c:v>
                </c:pt>
                <c:pt idx="138">
                  <c:v>2</c:v>
                </c:pt>
                <c:pt idx="139">
                  <c:v>4</c:v>
                </c:pt>
                <c:pt idx="140">
                  <c:v>6</c:v>
                </c:pt>
                <c:pt idx="141">
                  <c:v>9</c:v>
                </c:pt>
                <c:pt idx="142">
                  <c:v>6</c:v>
                </c:pt>
                <c:pt idx="143">
                  <c:v>6</c:v>
                </c:pt>
                <c:pt idx="144">
                  <c:v>0</c:v>
                </c:pt>
                <c:pt idx="145">
                  <c:v>3</c:v>
                </c:pt>
                <c:pt idx="146">
                  <c:v>3</c:v>
                </c:pt>
                <c:pt idx="147">
                  <c:v>2</c:v>
                </c:pt>
                <c:pt idx="148">
                  <c:v>5</c:v>
                </c:pt>
                <c:pt idx="149">
                  <c:v>3</c:v>
                </c:pt>
                <c:pt idx="150">
                  <c:v>6</c:v>
                </c:pt>
                <c:pt idx="151">
                  <c:v>4</c:v>
                </c:pt>
                <c:pt idx="152">
                  <c:v>3</c:v>
                </c:pt>
                <c:pt idx="153">
                  <c:v>8</c:v>
                </c:pt>
                <c:pt idx="154">
                  <c:v>1</c:v>
                </c:pt>
                <c:pt idx="155">
                  <c:v>7</c:v>
                </c:pt>
                <c:pt idx="156">
                  <c:v>6</c:v>
                </c:pt>
                <c:pt idx="157">
                  <c:v>2</c:v>
                </c:pt>
                <c:pt idx="158">
                  <c:v>1</c:v>
                </c:pt>
                <c:pt idx="159">
                  <c:v>7</c:v>
                </c:pt>
                <c:pt idx="160">
                  <c:v>4</c:v>
                </c:pt>
                <c:pt idx="161">
                  <c:v>2</c:v>
                </c:pt>
                <c:pt idx="162">
                  <c:v>2</c:v>
                </c:pt>
                <c:pt idx="163">
                  <c:v>4</c:v>
                </c:pt>
                <c:pt idx="164">
                  <c:v>4</c:v>
                </c:pt>
                <c:pt idx="165">
                  <c:v>7</c:v>
                </c:pt>
                <c:pt idx="166">
                  <c:v>1</c:v>
                </c:pt>
                <c:pt idx="167">
                  <c:v>5</c:v>
                </c:pt>
                <c:pt idx="168">
                  <c:v>2</c:v>
                </c:pt>
                <c:pt idx="169">
                  <c:v>1</c:v>
                </c:pt>
                <c:pt idx="170">
                  <c:v>5</c:v>
                </c:pt>
                <c:pt idx="171">
                  <c:v>0</c:v>
                </c:pt>
                <c:pt idx="172">
                  <c:v>3</c:v>
                </c:pt>
                <c:pt idx="173">
                  <c:v>5</c:v>
                </c:pt>
                <c:pt idx="174">
                  <c:v>0</c:v>
                </c:pt>
                <c:pt idx="175">
                  <c:v>1</c:v>
                </c:pt>
                <c:pt idx="176">
                  <c:v>2</c:v>
                </c:pt>
                <c:pt idx="177">
                  <c:v>1</c:v>
                </c:pt>
                <c:pt idx="178">
                  <c:v>2</c:v>
                </c:pt>
                <c:pt idx="179">
                  <c:v>0</c:v>
                </c:pt>
                <c:pt idx="180">
                  <c:v>0</c:v>
                </c:pt>
                <c:pt idx="181">
                  <c:v>2</c:v>
                </c:pt>
                <c:pt idx="182">
                  <c:v>3</c:v>
                </c:pt>
                <c:pt idx="183">
                  <c:v>2</c:v>
                </c:pt>
                <c:pt idx="184">
                  <c:v>1</c:v>
                </c:pt>
                <c:pt idx="185">
                  <c:v>3</c:v>
                </c:pt>
                <c:pt idx="186">
                  <c:v>1</c:v>
                </c:pt>
                <c:pt idx="187">
                  <c:v>4</c:v>
                </c:pt>
                <c:pt idx="188">
                  <c:v>2</c:v>
                </c:pt>
                <c:pt idx="189">
                  <c:v>0</c:v>
                </c:pt>
                <c:pt idx="190">
                  <c:v>1</c:v>
                </c:pt>
                <c:pt idx="191">
                  <c:v>1</c:v>
                </c:pt>
                <c:pt idx="192">
                  <c:v>2</c:v>
                </c:pt>
                <c:pt idx="193">
                  <c:v>2</c:v>
                </c:pt>
                <c:pt idx="194">
                  <c:v>0</c:v>
                </c:pt>
                <c:pt idx="195">
                  <c:v>1</c:v>
                </c:pt>
                <c:pt idx="196">
                  <c:v>2</c:v>
                </c:pt>
                <c:pt idx="197">
                  <c:v>3</c:v>
                </c:pt>
                <c:pt idx="198">
                  <c:v>0</c:v>
                </c:pt>
                <c:pt idx="199">
                  <c:v>5</c:v>
                </c:pt>
                <c:pt idx="200">
                  <c:v>0</c:v>
                </c:pt>
                <c:pt idx="201">
                  <c:v>1</c:v>
                </c:pt>
                <c:pt idx="202">
                  <c:v>0</c:v>
                </c:pt>
                <c:pt idx="203">
                  <c:v>1</c:v>
                </c:pt>
                <c:pt idx="204">
                  <c:v>2</c:v>
                </c:pt>
                <c:pt idx="205">
                  <c:v>2</c:v>
                </c:pt>
                <c:pt idx="206">
                  <c:v>1</c:v>
                </c:pt>
                <c:pt idx="207">
                  <c:v>2</c:v>
                </c:pt>
                <c:pt idx="208">
                  <c:v>0</c:v>
                </c:pt>
                <c:pt idx="209">
                  <c:v>3</c:v>
                </c:pt>
                <c:pt idx="210">
                  <c:v>2</c:v>
                </c:pt>
                <c:pt idx="211">
                  <c:v>2</c:v>
                </c:pt>
                <c:pt idx="212">
                  <c:v>7</c:v>
                </c:pt>
                <c:pt idx="213">
                  <c:v>1</c:v>
                </c:pt>
                <c:pt idx="214">
                  <c:v>0</c:v>
                </c:pt>
                <c:pt idx="215">
                  <c:v>4</c:v>
                </c:pt>
                <c:pt idx="216">
                  <c:v>3</c:v>
                </c:pt>
                <c:pt idx="217">
                  <c:v>0</c:v>
                </c:pt>
                <c:pt idx="218">
                  <c:v>2</c:v>
                </c:pt>
                <c:pt idx="219">
                  <c:v>2</c:v>
                </c:pt>
                <c:pt idx="220">
                  <c:v>4</c:v>
                </c:pt>
                <c:pt idx="221">
                  <c:v>0</c:v>
                </c:pt>
                <c:pt idx="222">
                  <c:v>1</c:v>
                </c:pt>
                <c:pt idx="223">
                  <c:v>4</c:v>
                </c:pt>
                <c:pt idx="224">
                  <c:v>1</c:v>
                </c:pt>
                <c:pt idx="225">
                  <c:v>2</c:v>
                </c:pt>
                <c:pt idx="226">
                  <c:v>2</c:v>
                </c:pt>
                <c:pt idx="227">
                  <c:v>6</c:v>
                </c:pt>
                <c:pt idx="228">
                  <c:v>5</c:v>
                </c:pt>
                <c:pt idx="229">
                  <c:v>4</c:v>
                </c:pt>
                <c:pt idx="230">
                  <c:v>2</c:v>
                </c:pt>
                <c:pt idx="231">
                  <c:v>3</c:v>
                </c:pt>
                <c:pt idx="232">
                  <c:v>7</c:v>
                </c:pt>
                <c:pt idx="233">
                  <c:v>6</c:v>
                </c:pt>
                <c:pt idx="234">
                  <c:v>2</c:v>
                </c:pt>
                <c:pt idx="235">
                  <c:v>2</c:v>
                </c:pt>
                <c:pt idx="236">
                  <c:v>1</c:v>
                </c:pt>
                <c:pt idx="237">
                  <c:v>2</c:v>
                </c:pt>
                <c:pt idx="238">
                  <c:v>3</c:v>
                </c:pt>
                <c:pt idx="239">
                  <c:v>4</c:v>
                </c:pt>
                <c:pt idx="240">
                  <c:v>2</c:v>
                </c:pt>
                <c:pt idx="241">
                  <c:v>5</c:v>
                </c:pt>
                <c:pt idx="242">
                  <c:v>2</c:v>
                </c:pt>
                <c:pt idx="243">
                  <c:v>14</c:v>
                </c:pt>
                <c:pt idx="244">
                  <c:v>2</c:v>
                </c:pt>
                <c:pt idx="245">
                  <c:v>4</c:v>
                </c:pt>
                <c:pt idx="246">
                  <c:v>2</c:v>
                </c:pt>
                <c:pt idx="247">
                  <c:v>1</c:v>
                </c:pt>
                <c:pt idx="248">
                  <c:v>1</c:v>
                </c:pt>
                <c:pt idx="249">
                  <c:v>3</c:v>
                </c:pt>
                <c:pt idx="250">
                  <c:v>2</c:v>
                </c:pt>
                <c:pt idx="251">
                  <c:v>13</c:v>
                </c:pt>
                <c:pt idx="252">
                  <c:v>3</c:v>
                </c:pt>
                <c:pt idx="253">
                  <c:v>2</c:v>
                </c:pt>
                <c:pt idx="254">
                  <c:v>3</c:v>
                </c:pt>
                <c:pt idx="255">
                  <c:v>1</c:v>
                </c:pt>
                <c:pt idx="256">
                  <c:v>3</c:v>
                </c:pt>
                <c:pt idx="257">
                  <c:v>4</c:v>
                </c:pt>
                <c:pt idx="258">
                  <c:v>0</c:v>
                </c:pt>
                <c:pt idx="259">
                  <c:v>0</c:v>
                </c:pt>
                <c:pt idx="260">
                  <c:v>4</c:v>
                </c:pt>
                <c:pt idx="261">
                  <c:v>1</c:v>
                </c:pt>
                <c:pt idx="262">
                  <c:v>1</c:v>
                </c:pt>
                <c:pt idx="263">
                  <c:v>2</c:v>
                </c:pt>
                <c:pt idx="264">
                  <c:v>3</c:v>
                </c:pt>
                <c:pt idx="265">
                  <c:v>3</c:v>
                </c:pt>
                <c:pt idx="266">
                  <c:v>0</c:v>
                </c:pt>
                <c:pt idx="267">
                  <c:v>2</c:v>
                </c:pt>
                <c:pt idx="268">
                  <c:v>2</c:v>
                </c:pt>
                <c:pt idx="269">
                  <c:v>9</c:v>
                </c:pt>
                <c:pt idx="270">
                  <c:v>4</c:v>
                </c:pt>
                <c:pt idx="271">
                  <c:v>2</c:v>
                </c:pt>
                <c:pt idx="272">
                  <c:v>6</c:v>
                </c:pt>
                <c:pt idx="273">
                  <c:v>2</c:v>
                </c:pt>
                <c:pt idx="274">
                  <c:v>1</c:v>
                </c:pt>
                <c:pt idx="275">
                  <c:v>4</c:v>
                </c:pt>
                <c:pt idx="276">
                  <c:v>6</c:v>
                </c:pt>
                <c:pt idx="277">
                  <c:v>6</c:v>
                </c:pt>
                <c:pt idx="278">
                  <c:v>2</c:v>
                </c:pt>
                <c:pt idx="279">
                  <c:v>2</c:v>
                </c:pt>
                <c:pt idx="280">
                  <c:v>1</c:v>
                </c:pt>
                <c:pt idx="281">
                  <c:v>1</c:v>
                </c:pt>
                <c:pt idx="282">
                  <c:v>1</c:v>
                </c:pt>
                <c:pt idx="283">
                  <c:v>1</c:v>
                </c:pt>
                <c:pt idx="284">
                  <c:v>1</c:v>
                </c:pt>
                <c:pt idx="285">
                  <c:v>0</c:v>
                </c:pt>
                <c:pt idx="286">
                  <c:v>1</c:v>
                </c:pt>
                <c:pt idx="287">
                  <c:v>3</c:v>
                </c:pt>
                <c:pt idx="288">
                  <c:v>2</c:v>
                </c:pt>
                <c:pt idx="289">
                  <c:v>4</c:v>
                </c:pt>
                <c:pt idx="290">
                  <c:v>4</c:v>
                </c:pt>
                <c:pt idx="291">
                  <c:v>5</c:v>
                </c:pt>
                <c:pt idx="292">
                  <c:v>2</c:v>
                </c:pt>
                <c:pt idx="293">
                  <c:v>1</c:v>
                </c:pt>
                <c:pt idx="294">
                  <c:v>3</c:v>
                </c:pt>
                <c:pt idx="295">
                  <c:v>6</c:v>
                </c:pt>
                <c:pt idx="296">
                  <c:v>5</c:v>
                </c:pt>
                <c:pt idx="297">
                  <c:v>5</c:v>
                </c:pt>
                <c:pt idx="298">
                  <c:v>2</c:v>
                </c:pt>
                <c:pt idx="299">
                  <c:v>2</c:v>
                </c:pt>
                <c:pt idx="300">
                  <c:v>3</c:v>
                </c:pt>
                <c:pt idx="301">
                  <c:v>4</c:v>
                </c:pt>
                <c:pt idx="302">
                  <c:v>2</c:v>
                </c:pt>
                <c:pt idx="303">
                  <c:v>2</c:v>
                </c:pt>
                <c:pt idx="304">
                  <c:v>4</c:v>
                </c:pt>
                <c:pt idx="305">
                  <c:v>5</c:v>
                </c:pt>
                <c:pt idx="306">
                  <c:v>2</c:v>
                </c:pt>
                <c:pt idx="307">
                  <c:v>1</c:v>
                </c:pt>
                <c:pt idx="308">
                  <c:v>5</c:v>
                </c:pt>
                <c:pt idx="309">
                  <c:v>3</c:v>
                </c:pt>
                <c:pt idx="310">
                  <c:v>2</c:v>
                </c:pt>
                <c:pt idx="311">
                  <c:v>3</c:v>
                </c:pt>
                <c:pt idx="312">
                  <c:v>3</c:v>
                </c:pt>
                <c:pt idx="313">
                  <c:v>3</c:v>
                </c:pt>
                <c:pt idx="314">
                  <c:v>2</c:v>
                </c:pt>
                <c:pt idx="315">
                  <c:v>2</c:v>
                </c:pt>
                <c:pt idx="316">
                  <c:v>4</c:v>
                </c:pt>
                <c:pt idx="317">
                  <c:v>3</c:v>
                </c:pt>
                <c:pt idx="318">
                  <c:v>0</c:v>
                </c:pt>
                <c:pt idx="319">
                  <c:v>4</c:v>
                </c:pt>
                <c:pt idx="320">
                  <c:v>29</c:v>
                </c:pt>
                <c:pt idx="321">
                  <c:v>2</c:v>
                </c:pt>
                <c:pt idx="322">
                  <c:v>0</c:v>
                </c:pt>
                <c:pt idx="323">
                  <c:v>2</c:v>
                </c:pt>
                <c:pt idx="324">
                  <c:v>1</c:v>
                </c:pt>
                <c:pt idx="325">
                  <c:v>5</c:v>
                </c:pt>
                <c:pt idx="326">
                  <c:v>9</c:v>
                </c:pt>
                <c:pt idx="327">
                  <c:v>3</c:v>
                </c:pt>
                <c:pt idx="328">
                  <c:v>2</c:v>
                </c:pt>
                <c:pt idx="329">
                  <c:v>9</c:v>
                </c:pt>
                <c:pt idx="330">
                  <c:v>7</c:v>
                </c:pt>
                <c:pt idx="331">
                  <c:v>7</c:v>
                </c:pt>
                <c:pt idx="332">
                  <c:v>5</c:v>
                </c:pt>
                <c:pt idx="333">
                  <c:v>7</c:v>
                </c:pt>
                <c:pt idx="334">
                  <c:v>3</c:v>
                </c:pt>
                <c:pt idx="335">
                  <c:v>1</c:v>
                </c:pt>
                <c:pt idx="336">
                  <c:v>1</c:v>
                </c:pt>
                <c:pt idx="337">
                  <c:v>3</c:v>
                </c:pt>
                <c:pt idx="338">
                  <c:v>7</c:v>
                </c:pt>
                <c:pt idx="339">
                  <c:v>5</c:v>
                </c:pt>
                <c:pt idx="340">
                  <c:v>3</c:v>
                </c:pt>
                <c:pt idx="341">
                  <c:v>5</c:v>
                </c:pt>
                <c:pt idx="342">
                  <c:v>2</c:v>
                </c:pt>
                <c:pt idx="343">
                  <c:v>2</c:v>
                </c:pt>
                <c:pt idx="344">
                  <c:v>5</c:v>
                </c:pt>
                <c:pt idx="345">
                  <c:v>7</c:v>
                </c:pt>
                <c:pt idx="346">
                  <c:v>14</c:v>
                </c:pt>
                <c:pt idx="347">
                  <c:v>6</c:v>
                </c:pt>
                <c:pt idx="348">
                  <c:v>9</c:v>
                </c:pt>
                <c:pt idx="349">
                  <c:v>1</c:v>
                </c:pt>
                <c:pt idx="350">
                  <c:v>9</c:v>
                </c:pt>
                <c:pt idx="351">
                  <c:v>7</c:v>
                </c:pt>
                <c:pt idx="352">
                  <c:v>0</c:v>
                </c:pt>
                <c:pt idx="353">
                  <c:v>5</c:v>
                </c:pt>
                <c:pt idx="354">
                  <c:v>0</c:v>
                </c:pt>
                <c:pt idx="355">
                  <c:v>14</c:v>
                </c:pt>
                <c:pt idx="356">
                  <c:v>3</c:v>
                </c:pt>
                <c:pt idx="357">
                  <c:v>26</c:v>
                </c:pt>
                <c:pt idx="358">
                  <c:v>7</c:v>
                </c:pt>
                <c:pt idx="359">
                  <c:v>6</c:v>
                </c:pt>
                <c:pt idx="360">
                  <c:v>16</c:v>
                </c:pt>
                <c:pt idx="361">
                  <c:v>3</c:v>
                </c:pt>
                <c:pt idx="362">
                  <c:v>6</c:v>
                </c:pt>
                <c:pt idx="363">
                  <c:v>15</c:v>
                </c:pt>
                <c:pt idx="364">
                  <c:v>9</c:v>
                </c:pt>
                <c:pt idx="365">
                  <c:v>6</c:v>
                </c:pt>
                <c:pt idx="366">
                  <c:v>5</c:v>
                </c:pt>
                <c:pt idx="367">
                  <c:v>8</c:v>
                </c:pt>
                <c:pt idx="368">
                  <c:v>8</c:v>
                </c:pt>
                <c:pt idx="369">
                  <c:v>3</c:v>
                </c:pt>
                <c:pt idx="370">
                  <c:v>3</c:v>
                </c:pt>
                <c:pt idx="371">
                  <c:v>6</c:v>
                </c:pt>
                <c:pt idx="372">
                  <c:v>4</c:v>
                </c:pt>
                <c:pt idx="373">
                  <c:v>6</c:v>
                </c:pt>
                <c:pt idx="374">
                  <c:v>5</c:v>
                </c:pt>
                <c:pt idx="375">
                  <c:v>3</c:v>
                </c:pt>
                <c:pt idx="376">
                  <c:v>5</c:v>
                </c:pt>
                <c:pt idx="377">
                  <c:v>3</c:v>
                </c:pt>
                <c:pt idx="378">
                  <c:v>4</c:v>
                </c:pt>
                <c:pt idx="379">
                  <c:v>7</c:v>
                </c:pt>
                <c:pt idx="380">
                  <c:v>5</c:v>
                </c:pt>
                <c:pt idx="381">
                  <c:v>2</c:v>
                </c:pt>
                <c:pt idx="382">
                  <c:v>4</c:v>
                </c:pt>
                <c:pt idx="383">
                  <c:v>0</c:v>
                </c:pt>
                <c:pt idx="384">
                  <c:v>2</c:v>
                </c:pt>
                <c:pt idx="385">
                  <c:v>3</c:v>
                </c:pt>
                <c:pt idx="386">
                  <c:v>4</c:v>
                </c:pt>
                <c:pt idx="387">
                  <c:v>5</c:v>
                </c:pt>
                <c:pt idx="388">
                  <c:v>0</c:v>
                </c:pt>
                <c:pt idx="389">
                  <c:v>2</c:v>
                </c:pt>
                <c:pt idx="390">
                  <c:v>3</c:v>
                </c:pt>
                <c:pt idx="391">
                  <c:v>2</c:v>
                </c:pt>
                <c:pt idx="392">
                  <c:v>3</c:v>
                </c:pt>
                <c:pt idx="393">
                  <c:v>1</c:v>
                </c:pt>
                <c:pt idx="394">
                  <c:v>7</c:v>
                </c:pt>
                <c:pt idx="395">
                  <c:v>5</c:v>
                </c:pt>
                <c:pt idx="396">
                  <c:v>7</c:v>
                </c:pt>
                <c:pt idx="397">
                  <c:v>0</c:v>
                </c:pt>
                <c:pt idx="398">
                  <c:v>6</c:v>
                </c:pt>
                <c:pt idx="399">
                  <c:v>0</c:v>
                </c:pt>
                <c:pt idx="400">
                  <c:v>5</c:v>
                </c:pt>
                <c:pt idx="401">
                  <c:v>4</c:v>
                </c:pt>
                <c:pt idx="402">
                  <c:v>8</c:v>
                </c:pt>
                <c:pt idx="403">
                  <c:v>4</c:v>
                </c:pt>
                <c:pt idx="404">
                  <c:v>1</c:v>
                </c:pt>
                <c:pt idx="405">
                  <c:v>4</c:v>
                </c:pt>
                <c:pt idx="406">
                  <c:v>3</c:v>
                </c:pt>
                <c:pt idx="407">
                  <c:v>11</c:v>
                </c:pt>
                <c:pt idx="408">
                  <c:v>3</c:v>
                </c:pt>
                <c:pt idx="409">
                  <c:v>12</c:v>
                </c:pt>
                <c:pt idx="410">
                  <c:v>6</c:v>
                </c:pt>
                <c:pt idx="411">
                  <c:v>6</c:v>
                </c:pt>
                <c:pt idx="412">
                  <c:v>6</c:v>
                </c:pt>
                <c:pt idx="413">
                  <c:v>5</c:v>
                </c:pt>
                <c:pt idx="414">
                  <c:v>7</c:v>
                </c:pt>
                <c:pt idx="415">
                  <c:v>6</c:v>
                </c:pt>
                <c:pt idx="416">
                  <c:v>6</c:v>
                </c:pt>
                <c:pt idx="417">
                  <c:v>1</c:v>
                </c:pt>
                <c:pt idx="418">
                  <c:v>12</c:v>
                </c:pt>
                <c:pt idx="419">
                  <c:v>11</c:v>
                </c:pt>
                <c:pt idx="420">
                  <c:v>5</c:v>
                </c:pt>
                <c:pt idx="421">
                  <c:v>8</c:v>
                </c:pt>
                <c:pt idx="422">
                  <c:v>7</c:v>
                </c:pt>
                <c:pt idx="423">
                  <c:v>5</c:v>
                </c:pt>
                <c:pt idx="424">
                  <c:v>3</c:v>
                </c:pt>
                <c:pt idx="425">
                  <c:v>1</c:v>
                </c:pt>
                <c:pt idx="426">
                  <c:v>1</c:v>
                </c:pt>
                <c:pt idx="427">
                  <c:v>8</c:v>
                </c:pt>
                <c:pt idx="428">
                  <c:v>5</c:v>
                </c:pt>
                <c:pt idx="429">
                  <c:v>11</c:v>
                </c:pt>
                <c:pt idx="430">
                  <c:v>3</c:v>
                </c:pt>
                <c:pt idx="431">
                  <c:v>6</c:v>
                </c:pt>
                <c:pt idx="432">
                  <c:v>4</c:v>
                </c:pt>
                <c:pt idx="433">
                  <c:v>14</c:v>
                </c:pt>
                <c:pt idx="434">
                  <c:v>7</c:v>
                </c:pt>
                <c:pt idx="435">
                  <c:v>11</c:v>
                </c:pt>
                <c:pt idx="436">
                  <c:v>13</c:v>
                </c:pt>
                <c:pt idx="437">
                  <c:v>14</c:v>
                </c:pt>
                <c:pt idx="438">
                  <c:v>6</c:v>
                </c:pt>
                <c:pt idx="439">
                  <c:v>4</c:v>
                </c:pt>
                <c:pt idx="440">
                  <c:v>8</c:v>
                </c:pt>
                <c:pt idx="441">
                  <c:v>5</c:v>
                </c:pt>
                <c:pt idx="442">
                  <c:v>1</c:v>
                </c:pt>
                <c:pt idx="443">
                  <c:v>6</c:v>
                </c:pt>
                <c:pt idx="444">
                  <c:v>7</c:v>
                </c:pt>
                <c:pt idx="445">
                  <c:v>7</c:v>
                </c:pt>
                <c:pt idx="446">
                  <c:v>10</c:v>
                </c:pt>
                <c:pt idx="447">
                  <c:v>4</c:v>
                </c:pt>
                <c:pt idx="448">
                  <c:v>5</c:v>
                </c:pt>
                <c:pt idx="449">
                  <c:v>6</c:v>
                </c:pt>
                <c:pt idx="450">
                  <c:v>9</c:v>
                </c:pt>
                <c:pt idx="451">
                  <c:v>4</c:v>
                </c:pt>
                <c:pt idx="452">
                  <c:v>1</c:v>
                </c:pt>
                <c:pt idx="453">
                  <c:v>16</c:v>
                </c:pt>
                <c:pt idx="454">
                  <c:v>16</c:v>
                </c:pt>
                <c:pt idx="455">
                  <c:v>4</c:v>
                </c:pt>
                <c:pt idx="456">
                  <c:v>9</c:v>
                </c:pt>
                <c:pt idx="457">
                  <c:v>5</c:v>
                </c:pt>
                <c:pt idx="458">
                  <c:v>17</c:v>
                </c:pt>
                <c:pt idx="459">
                  <c:v>2</c:v>
                </c:pt>
                <c:pt idx="460">
                  <c:v>6</c:v>
                </c:pt>
                <c:pt idx="461">
                  <c:v>7</c:v>
                </c:pt>
                <c:pt idx="462">
                  <c:v>2</c:v>
                </c:pt>
                <c:pt idx="46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7CA-4C7A-912D-D090AA70E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7655304"/>
        <c:axId val="597654648"/>
      </c:barChart>
      <c:catAx>
        <c:axId val="597655304"/>
        <c:scaling>
          <c:orientation val="minMax"/>
        </c:scaling>
        <c:delete val="0"/>
        <c:axPos val="b"/>
        <c:numFmt formatCode="m&quot;月&quot;d&quot;日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7654648"/>
        <c:crosses val="autoZero"/>
        <c:auto val="0"/>
        <c:lblAlgn val="ctr"/>
        <c:lblOffset val="100"/>
        <c:noMultiLvlLbl val="1"/>
      </c:catAx>
      <c:valAx>
        <c:axId val="597654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97655304"/>
        <c:crossesAt val="1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>
        <c:manualLayout>
          <c:xMode val="edge"/>
          <c:yMode val="edge"/>
          <c:x val="0.33316198109203149"/>
          <c:y val="0.14441067890477002"/>
          <c:w val="0.33753115457913857"/>
          <c:h val="0.120554956711927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0.07738</cdr:x>
      <cdr:y>0.13144</cdr:y>
    </cdr:from>
    <cdr:to>
      <cdr:x>0.19115</cdr:x>
      <cdr:y>0.19845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C713FCA7-0EE8-4D9D-A957-E18DFC7E2254}"/>
            </a:ext>
          </a:extLst>
        </cdr:cNvPr>
        <cdr:cNvSpPr/>
      </cdr:nvSpPr>
      <cdr:spPr>
        <a:xfrm xmlns:a="http://schemas.openxmlformats.org/drawingml/2006/main">
          <a:off x="396599" y="462642"/>
          <a:ext cx="583115" cy="2358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600" b="1" dirty="0">
              <a:solidFill>
                <a:srgbClr val="FF0000"/>
              </a:solidFill>
            </a:rPr>
            <a:t>第二波</a:t>
          </a:r>
          <a:endParaRPr lang="ja-JP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0.31936</cdr:x>
      <cdr:y>0.45876</cdr:y>
    </cdr:from>
    <cdr:to>
      <cdr:x>0.41062</cdr:x>
      <cdr:y>0.54381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FAA18687-5295-4660-8C87-C4F7A33206B4}"/>
            </a:ext>
          </a:extLst>
        </cdr:cNvPr>
        <cdr:cNvSpPr/>
      </cdr:nvSpPr>
      <cdr:spPr>
        <a:xfrm xmlns:a="http://schemas.openxmlformats.org/drawingml/2006/main">
          <a:off x="1636814" y="1614720"/>
          <a:ext cx="467741" cy="29935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600" b="1" dirty="0">
              <a:solidFill>
                <a:srgbClr val="FF0000"/>
              </a:solidFill>
            </a:rPr>
            <a:t>第三波</a:t>
          </a:r>
          <a:endParaRPr lang="ja-JP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0.52743</cdr:x>
      <cdr:y>0.39175</cdr:y>
    </cdr:from>
    <cdr:to>
      <cdr:x>0.80883</cdr:x>
      <cdr:y>0.54381</cdr:y>
    </cdr:to>
    <cdr:sp macro="" textlink="">
      <cdr:nvSpPr>
        <cdr:cNvPr id="6" name="吹き出し: 線 5">
          <a:extLst xmlns:a="http://schemas.openxmlformats.org/drawingml/2006/main">
            <a:ext uri="{FF2B5EF4-FFF2-40B4-BE49-F238E27FC236}">
              <a16:creationId xmlns:a16="http://schemas.microsoft.com/office/drawing/2014/main" id="{41CC7DE1-8AB5-4E80-96BC-7F213CBE2267}"/>
            </a:ext>
          </a:extLst>
        </cdr:cNvPr>
        <cdr:cNvSpPr/>
      </cdr:nvSpPr>
      <cdr:spPr>
        <a:xfrm xmlns:a="http://schemas.openxmlformats.org/drawingml/2006/main">
          <a:off x="2703287" y="1378855"/>
          <a:ext cx="1442263" cy="535215"/>
        </a:xfrm>
        <a:prstGeom xmlns:a="http://schemas.openxmlformats.org/drawingml/2006/main" prst="borderCallout1">
          <a:avLst>
            <a:gd name="adj1" fmla="val 95698"/>
            <a:gd name="adj2" fmla="val -1010"/>
            <a:gd name="adj3" fmla="val 203934"/>
            <a:gd name="adj4" fmla="val -72329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400" b="1" dirty="0">
              <a:solidFill>
                <a:srgbClr val="FF0000"/>
              </a:solidFill>
            </a:rPr>
            <a:t>9</a:t>
          </a:r>
          <a:r>
            <a:rPr lang="ja-JP" altLang="en-US" sz="1400" b="1" dirty="0">
              <a:solidFill>
                <a:srgbClr val="FF0000"/>
              </a:solidFill>
            </a:rPr>
            <a:t>月</a:t>
          </a:r>
          <a:r>
            <a:rPr lang="en-US" altLang="ja-JP" sz="1400" b="1" dirty="0">
              <a:solidFill>
                <a:srgbClr val="FF0000"/>
              </a:solidFill>
            </a:rPr>
            <a:t>7</a:t>
          </a:r>
          <a:r>
            <a:rPr lang="ja-JP" altLang="en-US" sz="1400" b="1" dirty="0">
              <a:solidFill>
                <a:srgbClr val="FF0000"/>
              </a:solidFill>
            </a:rPr>
            <a:t>日、確診患者全員が退院し、無症状感染者全てが医学観察解除に！</a:t>
          </a:r>
          <a:r>
            <a:rPr lang="en-US" altLang="ja-JP" sz="1400" b="1" dirty="0">
              <a:solidFill>
                <a:srgbClr val="FF0000"/>
              </a:solidFill>
            </a:rPr>
            <a:t>10</a:t>
          </a:r>
          <a:r>
            <a:rPr lang="ja-JP" altLang="en-US" sz="1400" b="1" dirty="0">
              <a:solidFill>
                <a:srgbClr val="FF0000"/>
              </a:solidFill>
            </a:rPr>
            <a:t>月に第三波？</a:t>
          </a:r>
          <a:endParaRPr lang="ja-JP" sz="14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0.27399</cdr:x>
      <cdr:y>0.89184</cdr:y>
    </cdr:from>
    <cdr:to>
      <cdr:x>0.66773</cdr:x>
      <cdr:y>0.89184</cdr:y>
    </cdr:to>
    <cdr:cxnSp macro="">
      <cdr:nvCxnSpPr>
        <cdr:cNvPr id="3" name="直線コネクタ 2">
          <a:extLst xmlns:a="http://schemas.openxmlformats.org/drawingml/2006/main">
            <a:ext uri="{FF2B5EF4-FFF2-40B4-BE49-F238E27FC236}">
              <a16:creationId xmlns:a16="http://schemas.microsoft.com/office/drawing/2014/main" id="{BFA761A1-69A0-42CB-AA1B-1073570E53ED}"/>
            </a:ext>
          </a:extLst>
        </cdr:cNvPr>
        <cdr:cNvCxnSpPr/>
      </cdr:nvCxnSpPr>
      <cdr:spPr>
        <a:xfrm xmlns:a="http://schemas.openxmlformats.org/drawingml/2006/main">
          <a:off x="2450152" y="5128063"/>
          <a:ext cx="3520991" cy="0"/>
        </a:xfrm>
        <a:prstGeom xmlns:a="http://schemas.openxmlformats.org/drawingml/2006/main" prst="line">
          <a:avLst/>
        </a:prstGeom>
        <a:ln xmlns:a="http://schemas.openxmlformats.org/drawingml/2006/main" w="50800">
          <a:solidFill>
            <a:srgbClr val="FF0000"/>
          </a:solidFill>
          <a:headEnd type="stealth" w="lg" len="lg"/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0.46763</cdr:x>
      <cdr:y>0.67845</cdr:y>
    </cdr:from>
    <cdr:to>
      <cdr:x>0.81368</cdr:x>
      <cdr:y>0.83604</cdr:y>
    </cdr:to>
    <cdr:sp macro="" textlink="">
      <cdr:nvSpPr>
        <cdr:cNvPr id="4" name="吹き出し: 線 3">
          <a:extLst xmlns:a="http://schemas.openxmlformats.org/drawingml/2006/main">
            <a:ext uri="{FF2B5EF4-FFF2-40B4-BE49-F238E27FC236}">
              <a16:creationId xmlns:a16="http://schemas.microsoft.com/office/drawing/2014/main" id="{68B1E86E-8A8B-41CD-90E5-47AF6EC8BE62}"/>
            </a:ext>
          </a:extLst>
        </cdr:cNvPr>
        <cdr:cNvSpPr/>
      </cdr:nvSpPr>
      <cdr:spPr>
        <a:xfrm xmlns:a="http://schemas.openxmlformats.org/drawingml/2006/main">
          <a:off x="4181707" y="3901031"/>
          <a:ext cx="3094515" cy="906135"/>
        </a:xfrm>
        <a:prstGeom xmlns:a="http://schemas.openxmlformats.org/drawingml/2006/main" prst="borderCallout1">
          <a:avLst>
            <a:gd name="adj1" fmla="val 100001"/>
            <a:gd name="adj2" fmla="val 58751"/>
            <a:gd name="adj3" fmla="val 140835"/>
            <a:gd name="adj4" fmla="val 50387"/>
          </a:avLst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600" b="1" kern="120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7</a:t>
          </a:r>
          <a:r>
            <a:rPr kumimoji="1" lang="ja-JP" altLang="ja-JP" sz="1600" b="1" kern="120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月</a:t>
          </a:r>
          <a:r>
            <a:rPr kumimoji="1" lang="en-US" altLang="ja-JP" sz="1600" b="1" kern="120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1</a:t>
          </a:r>
          <a:r>
            <a:rPr kumimoji="1" lang="ja-JP" altLang="ja-JP" sz="1600" b="1" kern="120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日からの患者死者急増が止まったと思ったら、</a:t>
          </a:r>
          <a:r>
            <a:rPr kumimoji="1" lang="en-US" altLang="ja-JP" sz="1600" b="1" kern="120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11</a:t>
          </a:r>
          <a:r>
            <a:rPr kumimoji="1" lang="ja-JP" altLang="ja-JP" sz="1600" b="1" kern="1200">
              <a:solidFill>
                <a:srgbClr val="FF0000"/>
              </a:solidFill>
              <a:effectLst/>
              <a:latin typeface="+mn-lt"/>
              <a:ea typeface="+mn-ea"/>
              <a:cs typeface="+mn-cs"/>
            </a:rPr>
            <a:t>月になりまた急増？！</a:t>
          </a:r>
          <a:endParaRPr lang="ja-JP" altLang="ja-JP" sz="1600">
            <a:solidFill>
              <a:srgbClr val="FF0000"/>
            </a:solidFill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0.06327</cdr:x>
      <cdr:y>0.20849</cdr:y>
    </cdr:from>
    <cdr:to>
      <cdr:x>0.30404</cdr:x>
      <cdr:y>0.35788</cdr:y>
    </cdr:to>
    <cdr:sp macro="" textlink="">
      <cdr:nvSpPr>
        <cdr:cNvPr id="2" name="吹き出し: 線 1">
          <a:extLst xmlns:a="http://schemas.openxmlformats.org/drawingml/2006/main">
            <a:ext uri="{FF2B5EF4-FFF2-40B4-BE49-F238E27FC236}">
              <a16:creationId xmlns:a16="http://schemas.microsoft.com/office/drawing/2014/main" id="{0CCD98A9-ADC0-4176-B2C5-177F3DB107F0}"/>
            </a:ext>
          </a:extLst>
        </cdr:cNvPr>
        <cdr:cNvSpPr/>
      </cdr:nvSpPr>
      <cdr:spPr>
        <a:xfrm xmlns:a="http://schemas.openxmlformats.org/drawingml/2006/main">
          <a:off x="284966" y="1191167"/>
          <a:ext cx="1084419" cy="853519"/>
        </a:xfrm>
        <a:prstGeom xmlns:a="http://schemas.openxmlformats.org/drawingml/2006/main" prst="borderCallout1">
          <a:avLst>
            <a:gd name="adj1" fmla="val 94682"/>
            <a:gd name="adj2" fmla="val 98723"/>
            <a:gd name="adj3" fmla="val 97711"/>
            <a:gd name="adj4" fmla="val 97184"/>
          </a:avLst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sz="12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国安法成立の前後から死者が急増しだした？</a:t>
          </a:r>
          <a:endParaRPr lang="ja-JP" sz="1200" b="1">
            <a:solidFill>
              <a:srgbClr val="FF0000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0.46919</cdr:x>
      <cdr:y>0.11719</cdr:y>
    </cdr:from>
    <cdr:to>
      <cdr:x>0.72053</cdr:x>
      <cdr:y>0.30851</cdr:y>
    </cdr:to>
    <cdr:sp macro="" textlink="">
      <cdr:nvSpPr>
        <cdr:cNvPr id="2" name="吹き出し: 線 1">
          <a:extLst xmlns:a="http://schemas.openxmlformats.org/drawingml/2006/main">
            <a:ext uri="{FF2B5EF4-FFF2-40B4-BE49-F238E27FC236}">
              <a16:creationId xmlns:a16="http://schemas.microsoft.com/office/drawing/2014/main" id="{A5704FE9-E5F3-4A35-BF65-DFFF40C0FD01}"/>
            </a:ext>
          </a:extLst>
        </cdr:cNvPr>
        <cdr:cNvSpPr/>
      </cdr:nvSpPr>
      <cdr:spPr>
        <a:xfrm xmlns:a="http://schemas.openxmlformats.org/drawingml/2006/main">
          <a:off x="2472846" y="422702"/>
          <a:ext cx="1324688" cy="690092"/>
        </a:xfrm>
        <a:prstGeom xmlns:a="http://schemas.openxmlformats.org/drawingml/2006/main" prst="borderCallout1">
          <a:avLst>
            <a:gd name="adj1" fmla="val 94682"/>
            <a:gd name="adj2" fmla="val 10384"/>
            <a:gd name="adj3" fmla="val 376391"/>
            <a:gd name="adj4" fmla="val -33612"/>
          </a:avLst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2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rPr>
            <a:t>国安法成立の前後から感染者が急増しだした</a:t>
          </a:r>
          <a:endParaRPr lang="ja-JP" sz="1200" b="1">
            <a:solidFill>
              <a:srgbClr val="FF0000"/>
            </a:solidFill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3F46-04C5-4551-AA9E-012E1883F568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05263-54D1-41BC-999E-1DFB37224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89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②</a:t>
            </a:r>
            <a:endParaRPr kumimoji="1" lang="en-US" altLang="ja-JP" dirty="0"/>
          </a:p>
          <a:p>
            <a:r>
              <a:rPr kumimoji="1" lang="ja-JP" altLang="en-US" dirty="0"/>
              <a:t>さて</a:t>
            </a:r>
            <a:r>
              <a:rPr kumimoji="1" lang="en-US" altLang="ja-JP" dirty="0"/>
              <a:t>,</a:t>
            </a:r>
            <a:r>
              <a:rPr kumimoji="1" lang="ja-JP" altLang="en-US" dirty="0"/>
              <a:t>これは中国の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9E2906-0EBC-496D-8594-19878092174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78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43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1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48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91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1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93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92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68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F88F-FDB8-4479-907C-03C1702621FE}" type="datetimeFigureOut">
              <a:rPr kumimoji="1" lang="ja-JP" altLang="en-US" smtClean="0"/>
              <a:t>2021/11/27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43F7A-64A0-49AB-8173-EE6186B06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64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24CF1-1FB2-410F-95CA-A63D0126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7"/>
            <a:ext cx="9144000" cy="66488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4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 </a:t>
            </a:r>
            <a:r>
              <a:rPr lang="ja-JP" altLang="en-US" sz="40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中国発症・死者数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en-US" altLang="ja-JP" sz="28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Nov. 27, 2021</a:t>
            </a:r>
            <a:endParaRPr kumimoji="1" lang="ja-JP" altLang="en-US" sz="29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02F6F41-23A8-4221-B71E-8E95467C05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914676"/>
              </p:ext>
            </p:extLst>
          </p:nvPr>
        </p:nvGraphicFramePr>
        <p:xfrm>
          <a:off x="0" y="1030016"/>
          <a:ext cx="4568868" cy="57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F082D063-5388-4CE1-9BA7-7E0835BCF6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163361"/>
              </p:ext>
            </p:extLst>
          </p:nvPr>
        </p:nvGraphicFramePr>
        <p:xfrm>
          <a:off x="4581568" y="1023666"/>
          <a:ext cx="4562432" cy="57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0717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48"/>
    </mc:Choice>
    <mc:Fallback xmlns="">
      <p:transition spd="slow" advTm="603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6FEE9C2-C0C3-4173-9E43-22EFE6E4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新疆自治区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58CC0FCC-1C51-4374-81B8-76F0E0DB10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47467"/>
              </p:ext>
            </p:extLst>
          </p:nvPr>
        </p:nvGraphicFramePr>
        <p:xfrm>
          <a:off x="121186" y="1082567"/>
          <a:ext cx="8890611" cy="561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7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B70C9748-A5E7-4779-90CE-EAC0818C3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392208"/>
              </p:ext>
            </p:extLst>
          </p:nvPr>
        </p:nvGraphicFramePr>
        <p:xfrm>
          <a:off x="110168" y="1025417"/>
          <a:ext cx="8942392" cy="5749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38E19985-38B1-448F-A072-226B2C185283}"/>
              </a:ext>
            </a:extLst>
          </p:cNvPr>
          <p:cNvSpPr txBox="1">
            <a:spLocks/>
          </p:cNvSpPr>
          <p:nvPr/>
        </p:nvSpPr>
        <p:spPr>
          <a:xfrm>
            <a:off x="1" y="307977"/>
            <a:ext cx="9143998" cy="71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kumimoji="1" lang="ja-JP" alt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香港感染者推移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	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スクロール: 横 4">
            <a:extLst>
              <a:ext uri="{FF2B5EF4-FFF2-40B4-BE49-F238E27FC236}">
                <a16:creationId xmlns:a16="http://schemas.microsoft.com/office/drawing/2014/main" id="{86FE87F0-D39C-4385-B069-D41085322D21}"/>
              </a:ext>
            </a:extLst>
          </p:cNvPr>
          <p:cNvSpPr/>
          <p:nvPr/>
        </p:nvSpPr>
        <p:spPr>
          <a:xfrm>
            <a:off x="720090" y="1397876"/>
            <a:ext cx="3680460" cy="2031123"/>
          </a:xfrm>
          <a:prstGeom prst="horizontalScroll">
            <a:avLst>
              <a:gd name="adj" fmla="val 5067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lang="en-US" altLang="ja-JP" sz="16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1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26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香港では 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日で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4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人増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感染者数  </a:t>
            </a:r>
            <a:r>
              <a:rPr lang="en-US" altLang="ja-JP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124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21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人に、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治癒退院  </a:t>
            </a:r>
            <a:r>
              <a:rPr lang="en-US" altLang="ja-JP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1212</a:t>
            </a:r>
            <a:r>
              <a:rPr lang="en-US" altLang="ja-JP" sz="20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8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人に、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死者は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昨日</a:t>
            </a:r>
            <a:r>
              <a:rPr lang="ja-JP" altLang="en-US" sz="16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は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0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人増で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213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のまま</a:t>
            </a:r>
            <a:endParaRPr lang="en-US" altLang="ja-JP" sz="1600" b="1" dirty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68B1E86E-8A8B-41CD-90E5-47AF6EC8BE62}"/>
              </a:ext>
            </a:extLst>
          </p:cNvPr>
          <p:cNvSpPr/>
          <p:nvPr/>
        </p:nvSpPr>
        <p:spPr>
          <a:xfrm>
            <a:off x="573143" y="3907418"/>
            <a:ext cx="2400300" cy="717440"/>
          </a:xfrm>
          <a:prstGeom prst="borderCallout1">
            <a:avLst>
              <a:gd name="adj1" fmla="val 101723"/>
              <a:gd name="adj2" fmla="val 74916"/>
              <a:gd name="adj3" fmla="val 121722"/>
              <a:gd name="adj4" fmla="val 8173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7</a:t>
            </a:r>
            <a:r>
              <a:rPr kumimoji="1" lang="ja-JP" altLang="en-US" b="1" dirty="0">
                <a:solidFill>
                  <a:schemeClr val="tx1"/>
                </a:solidFill>
              </a:rPr>
              <a:t>月</a:t>
            </a:r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r>
              <a:rPr kumimoji="1" lang="ja-JP" altLang="en-US" b="1" dirty="0">
                <a:solidFill>
                  <a:schemeClr val="tx1"/>
                </a:solidFill>
              </a:rPr>
              <a:t>日からの</a:t>
            </a:r>
            <a:r>
              <a:rPr kumimoji="1" lang="en-US" altLang="ja-JP" b="1" dirty="0">
                <a:solidFill>
                  <a:srgbClr val="FF0000"/>
                </a:solidFill>
              </a:rPr>
              <a:t>506</a:t>
            </a:r>
            <a:r>
              <a:rPr kumimoji="1" lang="ja-JP" altLang="en-US" b="1" dirty="0">
                <a:solidFill>
                  <a:srgbClr val="FF0000"/>
                </a:solidFill>
              </a:rPr>
              <a:t>日間で</a:t>
            </a:r>
            <a:r>
              <a:rPr kumimoji="1" lang="en-US" altLang="ja-JP" b="1" dirty="0">
                <a:solidFill>
                  <a:srgbClr val="FF0000"/>
                </a:solidFill>
              </a:rPr>
              <a:t>11182</a:t>
            </a:r>
            <a:r>
              <a:rPr kumimoji="1" lang="ja-JP" altLang="en-US" b="1" dirty="0">
                <a:solidFill>
                  <a:srgbClr val="FF0000"/>
                </a:solidFill>
              </a:rPr>
              <a:t>人を報告！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F65D0D0-091A-4403-AD64-5E5FB8C69367}"/>
              </a:ext>
            </a:extLst>
          </p:cNvPr>
          <p:cNvSpPr txBox="1"/>
          <p:nvPr/>
        </p:nvSpPr>
        <p:spPr>
          <a:xfrm flipH="1">
            <a:off x="8683228" y="742950"/>
            <a:ext cx="369332" cy="4343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dirty="0"/>
              <a:t>死者</a:t>
            </a:r>
          </a:p>
        </p:txBody>
      </p:sp>
    </p:spTree>
    <p:extLst>
      <p:ext uri="{BB962C8B-B14F-4D97-AF65-F5344CB8AC3E}">
        <p14:creationId xmlns:p14="http://schemas.microsoft.com/office/powerpoint/2010/main" val="155736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86A1F980-3B7B-4D27-9E0B-2B0E1B727094}"/>
              </a:ext>
            </a:extLst>
          </p:cNvPr>
          <p:cNvSpPr txBox="1">
            <a:spLocks/>
          </p:cNvSpPr>
          <p:nvPr/>
        </p:nvSpPr>
        <p:spPr>
          <a:xfrm>
            <a:off x="1" y="365127"/>
            <a:ext cx="9143998" cy="71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kumimoji="1" lang="ja-JP" alt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香港感染者推移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	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3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10E57FE5-2265-44DB-A20E-12A3943A02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845230"/>
              </p:ext>
            </p:extLst>
          </p:nvPr>
        </p:nvGraphicFramePr>
        <p:xfrm>
          <a:off x="4640037" y="1029020"/>
          <a:ext cx="4503962" cy="571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16AC7026-F95C-4FDF-921E-041011AA66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1578779"/>
              </p:ext>
            </p:extLst>
          </p:nvPr>
        </p:nvGraphicFramePr>
        <p:xfrm>
          <a:off x="0" y="1002535"/>
          <a:ext cx="4612822" cy="570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249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DE6E5-E53F-4814-B8A9-76633538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365126"/>
            <a:ext cx="8881110" cy="1097913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民主派抗議活動以後の香港</a:t>
            </a:r>
            <a:r>
              <a:rPr kumimoji="1"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	</a:t>
            </a:r>
            <a:r>
              <a:rPr kumimoji="1" lang="ja-JP" altLang="en-US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             </a:t>
            </a:r>
            <a:r>
              <a:rPr kumimoji="1"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Nov. 27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, 2021</a:t>
            </a:r>
            <a:br>
              <a:rPr kumimoji="1"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kumimoji="1" lang="ja-JP" altLang="en-US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香港では国安法制定の</a:t>
            </a:r>
            <a:r>
              <a:rPr kumimoji="1" lang="en-US" altLang="ja-JP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7</a:t>
            </a:r>
            <a:r>
              <a:rPr kumimoji="1" lang="ja-JP" altLang="en-US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月</a:t>
            </a:r>
            <a:r>
              <a:rPr kumimoji="1" lang="en-US" altLang="ja-JP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</a:t>
            </a:r>
            <a:r>
              <a:rPr kumimoji="1" lang="ja-JP" altLang="en-US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日前後と周廷さんら民主派が</a:t>
            </a:r>
            <a:br>
              <a:rPr kumimoji="1" lang="en-US" altLang="ja-JP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</a:br>
            <a:r>
              <a:rPr kumimoji="1" lang="ja-JP" altLang="en-US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投獄された</a:t>
            </a:r>
            <a:r>
              <a:rPr kumimoji="1" lang="en-US" altLang="ja-JP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11</a:t>
            </a:r>
            <a:r>
              <a:rPr kumimoji="1" lang="ja-JP" altLang="en-US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月</a:t>
            </a:r>
            <a:r>
              <a:rPr kumimoji="1" lang="en-US" altLang="ja-JP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24</a:t>
            </a:r>
            <a:r>
              <a:rPr kumimoji="1" lang="ja-JP" altLang="en-US" sz="2700" dirty="0">
                <a:solidFill>
                  <a:srgbClr val="0000FF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日前後に感染者死者が急増するのが特徴？</a:t>
            </a:r>
            <a:endParaRPr kumimoji="1" lang="ja-JP" altLang="en-US" sz="3200" dirty="0">
              <a:solidFill>
                <a:srgbClr val="0000FF"/>
              </a:solidFill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E6B328A4-4752-41E3-82ED-0963B54B06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709825"/>
              </p:ext>
            </p:extLst>
          </p:nvPr>
        </p:nvGraphicFramePr>
        <p:xfrm>
          <a:off x="4664363" y="1608940"/>
          <a:ext cx="4479637" cy="514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DE4F2192-D53D-478B-83E4-E452B57A1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062327"/>
              </p:ext>
            </p:extLst>
          </p:nvPr>
        </p:nvGraphicFramePr>
        <p:xfrm>
          <a:off x="0" y="1608940"/>
          <a:ext cx="4641273" cy="514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787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758211D6-7677-4149-AB90-20AC5A23D8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08542"/>
              </p:ext>
            </p:extLst>
          </p:nvPr>
        </p:nvGraphicFramePr>
        <p:xfrm>
          <a:off x="132202" y="1082567"/>
          <a:ext cx="8890612" cy="5681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38E19985-38B1-448F-A072-226B2C185283}"/>
              </a:ext>
            </a:extLst>
          </p:cNvPr>
          <p:cNvSpPr txBox="1">
            <a:spLocks/>
          </p:cNvSpPr>
          <p:nvPr/>
        </p:nvSpPr>
        <p:spPr>
          <a:xfrm>
            <a:off x="0" y="365127"/>
            <a:ext cx="9144000" cy="71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 見出し"/>
                <a:ea typeface="ＭＳ ゴシック" panose="020B0609070205080204" pitchFamily="49" charset="-128"/>
                <a:cs typeface="Arial" panose="020B0604020202020204" pitchFamily="34" charset="0"/>
              </a:rPr>
              <a:t>マカオ感染者推移</a:t>
            </a:r>
            <a:r>
              <a:rPr kumimoji="1" lang="en-US" altLang="ja-JP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	</a:t>
            </a:r>
            <a:r>
              <a:rPr kumimoji="1" lang="en-US" altLang="ja-JP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スクロール: 横 3">
            <a:extLst>
              <a:ext uri="{FF2B5EF4-FFF2-40B4-BE49-F238E27FC236}">
                <a16:creationId xmlns:a16="http://schemas.microsoft.com/office/drawing/2014/main" id="{42CEE6C5-9D71-4527-A22D-8AB7972A0B42}"/>
              </a:ext>
            </a:extLst>
          </p:cNvPr>
          <p:cNvSpPr/>
          <p:nvPr/>
        </p:nvSpPr>
        <p:spPr>
          <a:xfrm>
            <a:off x="3161118" y="3518206"/>
            <a:ext cx="3280410" cy="2480310"/>
          </a:xfrm>
          <a:prstGeom prst="horizontalScroll">
            <a:avLst>
              <a:gd name="adj" fmla="val 9575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11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26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マカオで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は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0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例増で、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感染者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77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名のまま、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治癒退院者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77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名のまま、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死者はゼロ！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未だに死者はゼロ</a:t>
            </a:r>
          </a:p>
        </p:txBody>
      </p:sp>
    </p:spTree>
    <p:extLst>
      <p:ext uri="{BB962C8B-B14F-4D97-AF65-F5344CB8AC3E}">
        <p14:creationId xmlns:p14="http://schemas.microsoft.com/office/powerpoint/2010/main" val="3546914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FFF6AED-793B-4E21-9370-B9A8E04DF1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01006"/>
              </p:ext>
            </p:extLst>
          </p:nvPr>
        </p:nvGraphicFramePr>
        <p:xfrm>
          <a:off x="94593" y="914400"/>
          <a:ext cx="8954814" cy="586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38E19985-38B1-448F-A072-226B2C185283}"/>
              </a:ext>
            </a:extLst>
          </p:cNvPr>
          <p:cNvSpPr txBox="1">
            <a:spLocks/>
          </p:cNvSpPr>
          <p:nvPr/>
        </p:nvSpPr>
        <p:spPr>
          <a:xfrm>
            <a:off x="94593" y="365127"/>
            <a:ext cx="8870731" cy="71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台湾感染者推移</a:t>
            </a:r>
            <a:r>
              <a:rPr kumimoji="1" lang="en-US" altLang="ja-JP" sz="3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	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	</a:t>
            </a:r>
            <a:r>
              <a:rPr kumimoji="1" lang="en-US" altLang="ja-JP" sz="4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4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 Light" panose="020B03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スクロール: 横 6">
            <a:extLst>
              <a:ext uri="{FF2B5EF4-FFF2-40B4-BE49-F238E27FC236}">
                <a16:creationId xmlns:a16="http://schemas.microsoft.com/office/drawing/2014/main" id="{524254E8-7943-4EA6-B52B-94D5693C62F0}"/>
              </a:ext>
            </a:extLst>
          </p:cNvPr>
          <p:cNvSpPr/>
          <p:nvPr/>
        </p:nvSpPr>
        <p:spPr>
          <a:xfrm>
            <a:off x="3226979" y="1583451"/>
            <a:ext cx="3097530" cy="3691098"/>
          </a:xfrm>
          <a:prstGeom prst="horizontalScroll">
            <a:avLst>
              <a:gd name="adj" fmla="val 7053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11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lang="en-US" altLang="ja-JP" sz="16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26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</a:t>
            </a:r>
            <a:r>
              <a:rPr lang="ja-JP" altLang="en-US" sz="16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台湾では</a:t>
            </a:r>
            <a:r>
              <a:rPr lang="en-US" altLang="ja-JP" sz="28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12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増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    本土症例</a:t>
            </a:r>
            <a:r>
              <a:rPr lang="en-US" altLang="ja-JP" sz="20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0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人、</a:t>
            </a:r>
            <a:endParaRPr lang="en-US" altLang="ja-JP" sz="1600" b="1" dirty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 輸入症例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12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感染者数</a:t>
            </a:r>
            <a:r>
              <a:rPr lang="en-US" altLang="ja-JP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165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66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に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退院者数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13742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人のまま、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死者</a:t>
            </a:r>
            <a:r>
              <a:rPr lang="en-US" altLang="ja-JP" sz="24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0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人増で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848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例のまま。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低水準をキープ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ながらも</a:t>
            </a:r>
            <a:endParaRPr lang="en-US" altLang="ja-JP" sz="1600" b="1" dirty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7</a:t>
            </a:r>
            <a:r>
              <a:rPr lang="ja-JP" altLang="en-US" sz="1600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月から増加傾向に</a:t>
            </a:r>
            <a:endParaRPr lang="en-US" altLang="ja-JP" sz="1600" b="1" dirty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chemeClr val="tx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51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7207E61-4828-4B58-97A7-B30CC9F9B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272242"/>
              </p:ext>
            </p:extLst>
          </p:nvPr>
        </p:nvGraphicFramePr>
        <p:xfrm>
          <a:off x="132202" y="936434"/>
          <a:ext cx="8931787" cy="5783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58B3FBBB-83EB-422F-B4C0-B24194FEC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063990" cy="732154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台湾感染者推移</a:t>
            </a:r>
            <a:r>
              <a:rPr kumimoji="1" lang="en-US" altLang="ja-JP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 Light" panose="020B0300000000000000" pitchFamily="50" charset="-128"/>
                <a:cs typeface="Arial" panose="020B0604020202020204" pitchFamily="34" charset="0"/>
              </a:rPr>
              <a:t>	</a:t>
            </a:r>
            <a:r>
              <a:rPr kumimoji="1" lang="en-US" altLang="ja-JP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31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8F6833-6A98-43DA-B232-2D7FA6FCB2CF}"/>
              </a:ext>
            </a:extLst>
          </p:cNvPr>
          <p:cNvSpPr/>
          <p:nvPr/>
        </p:nvSpPr>
        <p:spPr>
          <a:xfrm>
            <a:off x="3851910" y="1715134"/>
            <a:ext cx="4640580" cy="17138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rgbClr val="FF0000"/>
                </a:solidFill>
              </a:rPr>
              <a:t>4</a:t>
            </a:r>
            <a:r>
              <a:rPr kumimoji="1" lang="ja-JP" altLang="en-US" b="1" dirty="0">
                <a:solidFill>
                  <a:srgbClr val="FF0000"/>
                </a:solidFill>
              </a:rPr>
              <a:t>月</a:t>
            </a:r>
            <a:r>
              <a:rPr kumimoji="1" lang="en-US" altLang="ja-JP" b="1" dirty="0">
                <a:solidFill>
                  <a:srgbClr val="FF0000"/>
                </a:solidFill>
              </a:rPr>
              <a:t>23</a:t>
            </a:r>
            <a:r>
              <a:rPr kumimoji="1" lang="ja-JP" altLang="en-US" b="1" dirty="0">
                <a:solidFill>
                  <a:srgbClr val="FF0000"/>
                </a:solidFill>
              </a:rPr>
              <a:t>日に中華航空のパイロットの感染が豪からの輸入と判明。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その後国内ほぼ全土に感染が拡大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患者発生が確認された後に</a:t>
            </a:r>
            <a:br>
              <a:rPr kumimoji="1" lang="en-US" altLang="ja-JP" b="1" dirty="0">
                <a:solidFill>
                  <a:srgbClr val="FF0000"/>
                </a:solidFill>
              </a:rPr>
            </a:br>
            <a:r>
              <a:rPr kumimoji="1" lang="ja-JP" altLang="en-US" b="1" dirty="0">
                <a:solidFill>
                  <a:srgbClr val="FF0000"/>
                </a:solidFill>
              </a:rPr>
              <a:t>死者数も同様に増減していることが判る。</a:t>
            </a:r>
          </a:p>
        </p:txBody>
      </p:sp>
    </p:spTree>
    <p:extLst>
      <p:ext uri="{BB962C8B-B14F-4D97-AF65-F5344CB8AC3E}">
        <p14:creationId xmlns:p14="http://schemas.microsoft.com/office/powerpoint/2010/main" val="407381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79D00852-80B4-4EE3-90A8-06380D7FF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180058"/>
              </p:ext>
            </p:extLst>
          </p:nvPr>
        </p:nvGraphicFramePr>
        <p:xfrm>
          <a:off x="77118" y="1030016"/>
          <a:ext cx="8978746" cy="57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46FEE9C2-C0C3-4173-9E43-22EFE6E4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 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中国発症者数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7" name="吹き出し: 線 6">
            <a:extLst>
              <a:ext uri="{FF2B5EF4-FFF2-40B4-BE49-F238E27FC236}">
                <a16:creationId xmlns:a16="http://schemas.microsoft.com/office/drawing/2014/main" id="{FECB00CF-BF95-41B7-8F04-4C1B1E9C0272}"/>
              </a:ext>
            </a:extLst>
          </p:cNvPr>
          <p:cNvSpPr/>
          <p:nvPr/>
        </p:nvSpPr>
        <p:spPr>
          <a:xfrm>
            <a:off x="3533372" y="4430803"/>
            <a:ext cx="2312276" cy="1129863"/>
          </a:xfrm>
          <a:prstGeom prst="borderCallout1">
            <a:avLst>
              <a:gd name="adj1" fmla="val -3576"/>
              <a:gd name="adj2" fmla="val 303"/>
              <a:gd name="adj3" fmla="val -210268"/>
              <a:gd name="adj4" fmla="val -1156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13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 湖北省が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「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14,840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」人を報告。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13,332</a:t>
            </a:r>
            <a:r>
              <a:rPr kumimoji="0" lang="ja-JP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例の臨床診断症例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を追加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01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0E61134A-3A52-47F8-BD3A-6907F41234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61550"/>
              </p:ext>
            </p:extLst>
          </p:nvPr>
        </p:nvGraphicFramePr>
        <p:xfrm>
          <a:off x="99152" y="1023666"/>
          <a:ext cx="8956713" cy="575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DD6FB086-8CAD-4B24-8B53-FCEF002A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7"/>
            <a:ext cx="9143999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中国死者数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6" name="吹き出し: 線 5">
            <a:extLst>
              <a:ext uri="{FF2B5EF4-FFF2-40B4-BE49-F238E27FC236}">
                <a16:creationId xmlns:a16="http://schemas.microsoft.com/office/drawing/2014/main" id="{29DC6065-209A-40A7-8442-6929357F0996}"/>
              </a:ext>
            </a:extLst>
          </p:cNvPr>
          <p:cNvSpPr/>
          <p:nvPr/>
        </p:nvSpPr>
        <p:spPr>
          <a:xfrm>
            <a:off x="5282500" y="4667753"/>
            <a:ext cx="2869323" cy="945931"/>
          </a:xfrm>
          <a:prstGeom prst="borderCallout1">
            <a:avLst>
              <a:gd name="adj1" fmla="val 972"/>
              <a:gd name="adj2" fmla="val -722"/>
              <a:gd name="adj3" fmla="val -260590"/>
              <a:gd name="adj4" fmla="val -1518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13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湖北省が</a:t>
            </a:r>
            <a:r>
              <a:rPr kumimoji="0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死亡 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242</a:t>
            </a:r>
            <a:r>
              <a:rPr kumimoji="0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例（臨床診断症例数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135</a:t>
            </a:r>
            <a:r>
              <a:rPr kumimoji="0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例を含む）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を報告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吹き出し: 線 6">
            <a:extLst>
              <a:ext uri="{FF2B5EF4-FFF2-40B4-BE49-F238E27FC236}">
                <a16:creationId xmlns:a16="http://schemas.microsoft.com/office/drawing/2014/main" id="{E1190DA9-4F9A-4887-A947-710F860E1A18}"/>
              </a:ext>
            </a:extLst>
          </p:cNvPr>
          <p:cNvSpPr/>
          <p:nvPr/>
        </p:nvSpPr>
        <p:spPr>
          <a:xfrm>
            <a:off x="4217670" y="1614060"/>
            <a:ext cx="4343399" cy="2237850"/>
          </a:xfrm>
          <a:prstGeom prst="borderCallout1">
            <a:avLst>
              <a:gd name="adj1" fmla="val -1346"/>
              <a:gd name="adj2" fmla="val 91741"/>
              <a:gd name="adj3" fmla="val -10710"/>
              <a:gd name="adj4" fmla="val 9521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b="1" dirty="0">
                <a:solidFill>
                  <a:schemeClr val="tx1"/>
                </a:solidFill>
              </a:rPr>
              <a:t>死者：</a:t>
            </a:r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</a:rPr>
              <a:t>月</a:t>
            </a:r>
            <a:r>
              <a:rPr kumimoji="1" lang="en-US" altLang="ja-JP" b="1" dirty="0">
                <a:solidFill>
                  <a:schemeClr val="tx1"/>
                </a:solidFill>
              </a:rPr>
              <a:t>13</a:t>
            </a:r>
            <a:r>
              <a:rPr kumimoji="1" lang="ja-JP" altLang="en-US" dirty="0">
                <a:solidFill>
                  <a:schemeClr val="tx1"/>
                </a:solidFill>
              </a:rPr>
              <a:t>日に石家庄市で発生、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4/15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以後の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273</a:t>
            </a:r>
            <a:r>
              <a:rPr lang="ja-JP" altLang="en-US" dirty="0">
                <a:solidFill>
                  <a:schemeClr val="tx1"/>
                </a:solidFill>
              </a:rPr>
              <a:t>日間</a:t>
            </a:r>
            <a:r>
              <a:rPr lang="en-US" altLang="ja-JP" dirty="0">
                <a:solidFill>
                  <a:schemeClr val="tx1"/>
                </a:solidFill>
              </a:rPr>
              <a:t>『</a:t>
            </a:r>
            <a:r>
              <a:rPr lang="ja-JP" altLang="en-US" dirty="0">
                <a:solidFill>
                  <a:schemeClr val="tx1"/>
                </a:solidFill>
              </a:rPr>
              <a:t>死者ゼロ</a:t>
            </a:r>
            <a:r>
              <a:rPr lang="en-US" altLang="ja-JP" dirty="0">
                <a:solidFill>
                  <a:schemeClr val="tx1"/>
                </a:solidFill>
              </a:rPr>
              <a:t>』</a:t>
            </a:r>
          </a:p>
          <a:p>
            <a:pPr lvl="0"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にピリオドがうたれ、</a:t>
            </a:r>
            <a:endParaRPr lang="en-US" altLang="ja-JP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kumimoji="1" lang="en-US" altLang="ja-JP" b="1" dirty="0">
                <a:solidFill>
                  <a:schemeClr val="tx1"/>
                </a:solidFill>
              </a:rPr>
              <a:t>1</a:t>
            </a:r>
            <a:r>
              <a:rPr kumimoji="1" lang="ja-JP" altLang="en-US" dirty="0">
                <a:solidFill>
                  <a:schemeClr val="tx1"/>
                </a:solidFill>
              </a:rPr>
              <a:t>月</a:t>
            </a:r>
            <a:r>
              <a:rPr kumimoji="1" lang="en-US" altLang="ja-JP" b="1" dirty="0">
                <a:solidFill>
                  <a:schemeClr val="tx1"/>
                </a:solidFill>
              </a:rPr>
              <a:t>25</a:t>
            </a:r>
            <a:r>
              <a:rPr kumimoji="1" lang="ja-JP" altLang="en-US" dirty="0">
                <a:solidFill>
                  <a:schemeClr val="tx1"/>
                </a:solidFill>
              </a:rPr>
              <a:t>日に吉林省通化市で死者が出たが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  <a:p>
            <a:pPr lvl="0" algn="ctr">
              <a:defRPr/>
            </a:pPr>
            <a:r>
              <a:rPr lang="en-US" altLang="ja-JP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1</a:t>
            </a:r>
            <a:r>
              <a:rPr lang="ja-JP" altLang="en-US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月</a:t>
            </a:r>
            <a:r>
              <a:rPr lang="en-US" altLang="ja-JP" b="1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26</a:t>
            </a:r>
            <a:r>
              <a:rPr lang="ja-JP" altLang="en-US" dirty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日からは</a:t>
            </a:r>
            <a:r>
              <a:rPr lang="en-US" altLang="ja-JP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305</a:t>
            </a:r>
            <a:r>
              <a:rPr lang="ja-JP" altLang="en-US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日連続</a:t>
            </a:r>
            <a:r>
              <a:rPr lang="ja-JP" altLang="en-US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で死者ゼロ増</a:t>
            </a:r>
            <a:endParaRPr lang="en-US" altLang="ja-JP" dirty="0">
              <a:solidFill>
                <a:srgbClr val="FF0000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lvl="0" algn="ctr"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25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日の通化の死者以後に関するこれまでの記述を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26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日に訂正しました）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44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FB086-8CAD-4B24-8B53-FCEF002A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無症状感染者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6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291DDD3B-01E3-4100-B56A-C4B3D14DEB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417715"/>
              </p:ext>
            </p:extLst>
          </p:nvPr>
        </p:nvGraphicFramePr>
        <p:xfrm>
          <a:off x="4586673" y="1099879"/>
          <a:ext cx="4557327" cy="5651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73A67C56-4CDB-4074-A1E6-5725A93B3B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583047"/>
              </p:ext>
            </p:extLst>
          </p:nvPr>
        </p:nvGraphicFramePr>
        <p:xfrm>
          <a:off x="0" y="1082568"/>
          <a:ext cx="4500763" cy="5681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57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D72BCB8E-3AF1-4505-A069-BE50DD82D1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998257"/>
              </p:ext>
            </p:extLst>
          </p:nvPr>
        </p:nvGraphicFramePr>
        <p:xfrm>
          <a:off x="154236" y="958468"/>
          <a:ext cx="8835528" cy="573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38E19985-38B1-448F-A072-226B2C185283}"/>
              </a:ext>
            </a:extLst>
          </p:cNvPr>
          <p:cNvSpPr txBox="1">
            <a:spLocks/>
          </p:cNvSpPr>
          <p:nvPr/>
        </p:nvSpPr>
        <p:spPr>
          <a:xfrm>
            <a:off x="0" y="365127"/>
            <a:ext cx="9144000" cy="71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輸入患者</a:t>
            </a:r>
            <a:r>
              <a:rPr lang="en-US" altLang="ja-JP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	</a:t>
            </a:r>
            <a:r>
              <a:rPr lang="en-US" altLang="ja-JP" sz="3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3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lang="ja-JP" altLang="en-US" sz="2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0" name="スクロール: 横 9">
            <a:extLst>
              <a:ext uri="{FF2B5EF4-FFF2-40B4-BE49-F238E27FC236}">
                <a16:creationId xmlns:a16="http://schemas.microsoft.com/office/drawing/2014/main" id="{15089D90-1ABD-48C9-B011-4D9B941276C1}"/>
              </a:ext>
            </a:extLst>
          </p:cNvPr>
          <p:cNvSpPr/>
          <p:nvPr/>
        </p:nvSpPr>
        <p:spPr>
          <a:xfrm>
            <a:off x="1817370" y="1677560"/>
            <a:ext cx="3051810" cy="1840439"/>
          </a:xfrm>
          <a:prstGeom prst="horizontalScroll">
            <a:avLst>
              <a:gd name="adj" fmla="val 7475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～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日にイランから蘭州へのチャーター便帰国者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311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人から感染者が続々見つかる。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Calibri" panose="020F0502020204030204"/>
                <a:ea typeface="游ゴシック" panose="020B0400000000000000" pitchFamily="50" charset="-128"/>
              </a:rPr>
              <a:t>この後、上海や深圳、などでも独・仏・西・伊・英国などからの輸入患者が・・</a:t>
            </a:r>
            <a:b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</a:br>
            <a:endParaRPr kumimoji="0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56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グラフ 15">
            <a:extLst>
              <a:ext uri="{FF2B5EF4-FFF2-40B4-BE49-F238E27FC236}">
                <a16:creationId xmlns:a16="http://schemas.microsoft.com/office/drawing/2014/main" id="{B2F09144-4512-469E-B8AA-E157726752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475376"/>
              </p:ext>
            </p:extLst>
          </p:nvPr>
        </p:nvGraphicFramePr>
        <p:xfrm>
          <a:off x="110169" y="1082567"/>
          <a:ext cx="8901629" cy="565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955E555D-9FB1-4427-80DF-A4ED9D78F6F6}"/>
              </a:ext>
            </a:extLst>
          </p:cNvPr>
          <p:cNvSpPr txBox="1">
            <a:spLocks/>
          </p:cNvSpPr>
          <p:nvPr/>
        </p:nvSpPr>
        <p:spPr>
          <a:xfrm>
            <a:off x="0" y="365127"/>
            <a:ext cx="9144000" cy="71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2001</a:t>
            </a:r>
            <a:r>
              <a:rPr lang="ja-JP" altLang="en-US" sz="37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年本土患者</a:t>
            </a:r>
            <a:r>
              <a:rPr lang="en-US" altLang="ja-JP" sz="33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3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lang="ja-JP" altLang="en-US" sz="27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FF3C6030-64A8-44E3-A410-BBB56B044F15}"/>
              </a:ext>
            </a:extLst>
          </p:cNvPr>
          <p:cNvSpPr/>
          <p:nvPr/>
        </p:nvSpPr>
        <p:spPr>
          <a:xfrm>
            <a:off x="7059813" y="1902735"/>
            <a:ext cx="1210733" cy="728134"/>
          </a:xfrm>
          <a:prstGeom prst="borderCallout1">
            <a:avLst>
              <a:gd name="adj1" fmla="val 102471"/>
              <a:gd name="adj2" fmla="val 93589"/>
              <a:gd name="adj3" fmla="val 214063"/>
              <a:gd name="adj4" fmla="val 1129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地域に関係なく各地で患者発生</a:t>
            </a:r>
          </a:p>
        </p:txBody>
      </p:sp>
      <p:sp>
        <p:nvSpPr>
          <p:cNvPr id="10" name="吹き出し: 線 9">
            <a:extLst>
              <a:ext uri="{FF2B5EF4-FFF2-40B4-BE49-F238E27FC236}">
                <a16:creationId xmlns:a16="http://schemas.microsoft.com/office/drawing/2014/main" id="{27056AC3-3329-4E85-A95C-431DFCDDD029}"/>
              </a:ext>
            </a:extLst>
          </p:cNvPr>
          <p:cNvSpPr/>
          <p:nvPr/>
        </p:nvSpPr>
        <p:spPr>
          <a:xfrm>
            <a:off x="4643966" y="2114762"/>
            <a:ext cx="1638301" cy="728134"/>
          </a:xfrm>
          <a:prstGeom prst="borderCallout1">
            <a:avLst>
              <a:gd name="adj1" fmla="val 95254"/>
              <a:gd name="adj2" fmla="val 26869"/>
              <a:gd name="adj3" fmla="val 348546"/>
              <a:gd name="adj4" fmla="val 857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江蘇省南京空港から福建省など、各地に拡大</a:t>
            </a:r>
          </a:p>
        </p:txBody>
      </p:sp>
      <p:sp>
        <p:nvSpPr>
          <p:cNvPr id="11" name="吹き出し: 線 10">
            <a:extLst>
              <a:ext uri="{FF2B5EF4-FFF2-40B4-BE49-F238E27FC236}">
                <a16:creationId xmlns:a16="http://schemas.microsoft.com/office/drawing/2014/main" id="{30158018-7DBD-4CC5-84B8-EDD6AD1EF242}"/>
              </a:ext>
            </a:extLst>
          </p:cNvPr>
          <p:cNvSpPr/>
          <p:nvPr/>
        </p:nvSpPr>
        <p:spPr>
          <a:xfrm>
            <a:off x="6671732" y="2922903"/>
            <a:ext cx="1210733" cy="728134"/>
          </a:xfrm>
          <a:prstGeom prst="borderCallout1">
            <a:avLst>
              <a:gd name="adj1" fmla="val 102471"/>
              <a:gd name="adj2" fmla="val 93589"/>
              <a:gd name="adj3" fmla="val 211096"/>
              <a:gd name="adj4" fmla="val 630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黒竜江などで発生</a:t>
            </a:r>
          </a:p>
        </p:txBody>
      </p:sp>
      <p:sp>
        <p:nvSpPr>
          <p:cNvPr id="12" name="吹き出し: 線 11">
            <a:extLst>
              <a:ext uri="{FF2B5EF4-FFF2-40B4-BE49-F238E27FC236}">
                <a16:creationId xmlns:a16="http://schemas.microsoft.com/office/drawing/2014/main" id="{2845897F-360D-4FF8-97F9-A687A069E8BD}"/>
              </a:ext>
            </a:extLst>
          </p:cNvPr>
          <p:cNvSpPr/>
          <p:nvPr/>
        </p:nvSpPr>
        <p:spPr>
          <a:xfrm>
            <a:off x="1314450" y="1554481"/>
            <a:ext cx="2944706" cy="1222586"/>
          </a:xfrm>
          <a:prstGeom prst="borderCallout1">
            <a:avLst>
              <a:gd name="adj1" fmla="val 102471"/>
              <a:gd name="adj2" fmla="val 13869"/>
              <a:gd name="adj3" fmla="val 194424"/>
              <a:gd name="adj4" fmla="val -83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1400" b="1" kern="0" dirty="0">
                <a:solidFill>
                  <a:srgbClr val="FF0000"/>
                </a:solidFill>
                <a:effectLst/>
                <a:latin typeface="+mn-ea"/>
                <a:cs typeface="ＭＳ Ｐゴシック" panose="020B0600070205080204" pitchFamily="50" charset="-128"/>
              </a:rPr>
              <a:t>小規模アウトブレイクが河北省（特に石家庄・邢台市）、黒竜江省（綏化市、ハルビン市）、吉林省（長春市、通化市）で発生</a:t>
            </a:r>
            <a:endParaRPr kumimoji="1" lang="ja-JP" altLang="en-US" sz="11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吹き出し: 線 12">
            <a:extLst>
              <a:ext uri="{FF2B5EF4-FFF2-40B4-BE49-F238E27FC236}">
                <a16:creationId xmlns:a16="http://schemas.microsoft.com/office/drawing/2014/main" id="{0EFABF27-62DC-44C7-8A12-B7FDB666E37D}"/>
              </a:ext>
            </a:extLst>
          </p:cNvPr>
          <p:cNvSpPr/>
          <p:nvPr/>
        </p:nvSpPr>
        <p:spPr>
          <a:xfrm>
            <a:off x="1562101" y="3651037"/>
            <a:ext cx="1706032" cy="728134"/>
          </a:xfrm>
          <a:prstGeom prst="borderCallout1">
            <a:avLst>
              <a:gd name="adj1" fmla="val 101308"/>
              <a:gd name="adj2" fmla="val 46736"/>
              <a:gd name="adj3" fmla="val 293894"/>
              <a:gd name="adj4" fmla="val 781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雲南省瑞麗などで散発的な発生</a:t>
            </a:r>
          </a:p>
        </p:txBody>
      </p:sp>
      <p:sp>
        <p:nvSpPr>
          <p:cNvPr id="14" name="吹き出し: 線 13">
            <a:extLst>
              <a:ext uri="{FF2B5EF4-FFF2-40B4-BE49-F238E27FC236}">
                <a16:creationId xmlns:a16="http://schemas.microsoft.com/office/drawing/2014/main" id="{5FF33AA5-6C5A-4250-9AF7-1C9294D9569B}"/>
              </a:ext>
            </a:extLst>
          </p:cNvPr>
          <p:cNvSpPr/>
          <p:nvPr/>
        </p:nvSpPr>
        <p:spPr>
          <a:xfrm>
            <a:off x="3493771" y="4015104"/>
            <a:ext cx="1210733" cy="728134"/>
          </a:xfrm>
          <a:prstGeom prst="borderCallout1">
            <a:avLst>
              <a:gd name="adj1" fmla="val 102471"/>
              <a:gd name="adj2" fmla="val 93589"/>
              <a:gd name="adj3" fmla="val 199709"/>
              <a:gd name="adj4" fmla="val 936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広東省での発生</a:t>
            </a:r>
          </a:p>
        </p:txBody>
      </p:sp>
      <p:sp>
        <p:nvSpPr>
          <p:cNvPr id="15" name="爆発: 8 pt 14">
            <a:extLst>
              <a:ext uri="{FF2B5EF4-FFF2-40B4-BE49-F238E27FC236}">
                <a16:creationId xmlns:a16="http://schemas.microsoft.com/office/drawing/2014/main" id="{EAF2B3DD-960B-4B5F-A06E-316992D0A5DE}"/>
              </a:ext>
            </a:extLst>
          </p:cNvPr>
          <p:cNvSpPr/>
          <p:nvPr/>
        </p:nvSpPr>
        <p:spPr>
          <a:xfrm>
            <a:off x="571500" y="838197"/>
            <a:ext cx="948690" cy="96181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</a:rPr>
              <a:t>新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8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6FEE9C2-C0C3-4173-9E43-22EFE6E4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輸入症例</a:t>
            </a:r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Top5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5AFADB7-EB80-4528-8C6B-442D61D73C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681537"/>
              </p:ext>
            </p:extLst>
          </p:nvPr>
        </p:nvGraphicFramePr>
        <p:xfrm>
          <a:off x="154237" y="1002535"/>
          <a:ext cx="8846544" cy="573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704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6FEE9C2-C0C3-4173-9E43-22EFE6E4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上海輸入症例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221D6019-997A-44D9-926F-9420652351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698364"/>
              </p:ext>
            </p:extLst>
          </p:nvPr>
        </p:nvGraphicFramePr>
        <p:xfrm>
          <a:off x="99152" y="1082567"/>
          <a:ext cx="8923662" cy="562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3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310A66C6-2CB7-4405-AE17-52813AD81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295815"/>
              </p:ext>
            </p:extLst>
          </p:nvPr>
        </p:nvGraphicFramePr>
        <p:xfrm>
          <a:off x="99152" y="991518"/>
          <a:ext cx="8923661" cy="586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46FEE9C2-C0C3-4173-9E43-22EFE6E4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717440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COVID-19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 北京</a:t>
            </a:r>
            <a:r>
              <a:rPr lang="en-US" altLang="ja-JP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&amp;</a:t>
            </a:r>
            <a:r>
              <a:rPr lang="ja-JP" altLang="en-US" sz="36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河北省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Nov. 27, 2021</a:t>
            </a:r>
            <a:endParaRPr kumimoji="1" lang="ja-JP" altLang="en-US" sz="2000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6" name="スクロール: 横 5">
            <a:extLst>
              <a:ext uri="{FF2B5EF4-FFF2-40B4-BE49-F238E27FC236}">
                <a16:creationId xmlns:a16="http://schemas.microsoft.com/office/drawing/2014/main" id="{FCC596E5-385F-4F78-AF31-2ABDBCA279B9}"/>
              </a:ext>
            </a:extLst>
          </p:cNvPr>
          <p:cNvSpPr/>
          <p:nvPr/>
        </p:nvSpPr>
        <p:spPr>
          <a:xfrm>
            <a:off x="4183380" y="2205154"/>
            <a:ext cx="4354830" cy="2035376"/>
          </a:xfrm>
          <a:prstGeom prst="horizontalScroll">
            <a:avLst>
              <a:gd name="adj" fmla="val 3022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solidFill>
                  <a:schemeClr val="tx1"/>
                </a:solidFill>
              </a:rPr>
              <a:t>北京市新発地市場のクラスターは収束</a:t>
            </a:r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en-US" altLang="ja-JP" sz="1800" b="1" dirty="0">
                <a:solidFill>
                  <a:schemeClr val="tx1"/>
                </a:solidFill>
              </a:rPr>
              <a:t> 9</a:t>
            </a:r>
            <a:r>
              <a:rPr lang="ja-JP" altLang="en-US" sz="1800" b="1" dirty="0">
                <a:solidFill>
                  <a:schemeClr val="tx1"/>
                </a:solidFill>
              </a:rPr>
              <a:t>月</a:t>
            </a:r>
            <a:r>
              <a:rPr lang="en-US" altLang="ja-JP" sz="1800" b="1" dirty="0">
                <a:solidFill>
                  <a:schemeClr val="tx1"/>
                </a:solidFill>
              </a:rPr>
              <a:t>6</a:t>
            </a:r>
            <a:r>
              <a:rPr lang="ja-JP" altLang="en-US" sz="1800" b="1" dirty="0">
                <a:solidFill>
                  <a:schemeClr val="tx1"/>
                </a:solidFill>
              </a:rPr>
              <a:t>日に市場の営業を全面再開！</a:t>
            </a:r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北京</a:t>
            </a:r>
            <a:r>
              <a:rPr lang="ja-JP" altLang="en-US" sz="1800" b="1" dirty="0">
                <a:solidFill>
                  <a:schemeClr val="tx1"/>
                </a:solidFill>
              </a:rPr>
              <a:t>の現地症例発生：</a:t>
            </a:r>
            <a:endParaRPr lang="en-US" altLang="ja-JP" sz="1800" b="1" dirty="0">
              <a:solidFill>
                <a:schemeClr val="tx1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   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1800" b="1" dirty="0">
                <a:solidFill>
                  <a:srgbClr val="FF0000"/>
                </a:solidFill>
                <a:latin typeface="+mn-ea"/>
              </a:rPr>
              <a:t>11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1800" b="1" dirty="0">
                <a:solidFill>
                  <a:srgbClr val="FF0000"/>
                </a:solidFill>
                <a:latin typeface="+mn-ea"/>
              </a:rPr>
              <a:t>26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日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も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例増に。</a:t>
            </a:r>
            <a:endParaRPr lang="en-US" altLang="ja-JP" sz="1800" b="1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河北省：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6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月</a:t>
            </a:r>
            <a:r>
              <a:rPr lang="en-US" altLang="ja-JP" sz="1800" b="1" dirty="0">
                <a:solidFill>
                  <a:schemeClr val="tx1"/>
                </a:solidFill>
                <a:latin typeface="+mn-ea"/>
              </a:rPr>
              <a:t>14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日一旦収束、</a:t>
            </a:r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en-US" altLang="ja-JP" sz="1800" b="1" dirty="0">
                <a:solidFill>
                  <a:srgbClr val="FF0000"/>
                </a:solidFill>
                <a:latin typeface="+mn-ea"/>
              </a:rPr>
              <a:t>11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月</a:t>
            </a:r>
            <a:r>
              <a:rPr lang="en-US" altLang="ja-JP" sz="1800" b="1" dirty="0">
                <a:solidFill>
                  <a:srgbClr val="FF0000"/>
                </a:solidFill>
                <a:latin typeface="+mn-ea"/>
              </a:rPr>
              <a:t>26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日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も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0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例増。</a:t>
            </a:r>
            <a:endParaRPr lang="en-US" altLang="ja-JP" sz="18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09499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9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44462</TotalTime>
  <Words>843</Words>
  <Application>Microsoft Office PowerPoint</Application>
  <PresentationFormat>画面に合わせる (4:3)</PresentationFormat>
  <Paragraphs>90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Calibri Light 見出し</vt:lpstr>
      <vt:lpstr>ＭＳ ゴシック</vt:lpstr>
      <vt:lpstr>游ゴシック</vt:lpstr>
      <vt:lpstr>Arial</vt:lpstr>
      <vt:lpstr>Calibri</vt:lpstr>
      <vt:lpstr>Calibri Light</vt:lpstr>
      <vt:lpstr>Office テーマ</vt:lpstr>
      <vt:lpstr>COVID-19 中国発症・死者数  Nov. 27, 2021</vt:lpstr>
      <vt:lpstr>COVID-19 中国発症者数 Nov. 27, 2021</vt:lpstr>
      <vt:lpstr>COVID-19 中国死者数  Nov. 27, 2021</vt:lpstr>
      <vt:lpstr>COVID-19 無症状感染者 Nov. 27, 2021</vt:lpstr>
      <vt:lpstr>PowerPoint プレゼンテーション</vt:lpstr>
      <vt:lpstr>PowerPoint プレゼンテーション</vt:lpstr>
      <vt:lpstr>COVID-19 輸入症例Top5  Nov. 27, 2021</vt:lpstr>
      <vt:lpstr>COVID-19 上海輸入症例  Nov. 27, 2021</vt:lpstr>
      <vt:lpstr>COVID-19 北京&amp;河北省 Nov. 27, 2021</vt:lpstr>
      <vt:lpstr>COVID-19 新疆自治区  Nov. 27, 2021</vt:lpstr>
      <vt:lpstr>PowerPoint プレゼンテーション</vt:lpstr>
      <vt:lpstr>PowerPoint プレゼンテーション</vt:lpstr>
      <vt:lpstr>民主派抗議活動以後の香港                Nov. 27, 2021 香港では国安法制定の7月1日前後と周廷さんら民主派が 投獄された11月24日前後に感染者死者が急増するのが特徴？</vt:lpstr>
      <vt:lpstr>PowerPoint プレゼンテーション</vt:lpstr>
      <vt:lpstr>PowerPoint プレゼンテーション</vt:lpstr>
      <vt:lpstr>COVID-19台湾感染者推移 Nov. 27,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宮本 昌和</dc:creator>
  <cp:lastModifiedBy>宮本 昌和</cp:lastModifiedBy>
  <cp:revision>1731</cp:revision>
  <cp:lastPrinted>2020-06-28T04:01:04Z</cp:lastPrinted>
  <dcterms:created xsi:type="dcterms:W3CDTF">2020-02-16T06:15:23Z</dcterms:created>
  <dcterms:modified xsi:type="dcterms:W3CDTF">2021-11-27T05:11:01Z</dcterms:modified>
</cp:coreProperties>
</file>